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1F63E5-3834-67A1-95B0-CC7CBB6E6179}" v="626" dt="2024-04-30T12:02:08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Cinquetti Moreira" userId="S::lucas.cinquetti@ges.inatel.br::890767fd-182f-4d24-b19c-7838e51d39b3" providerId="AD" clId="Web-{735AB6A8-0A10-185F-529C-CEBA512B15B2}"/>
    <pc:docChg chg="delSld">
      <pc:chgData name="Lucas Cinquetti Moreira" userId="S::lucas.cinquetti@ges.inatel.br::890767fd-182f-4d24-b19c-7838e51d39b3" providerId="AD" clId="Web-{735AB6A8-0A10-185F-529C-CEBA512B15B2}" dt="2024-04-23T11:58:54.465" v="0"/>
      <pc:docMkLst>
        <pc:docMk/>
      </pc:docMkLst>
      <pc:sldChg chg="del">
        <pc:chgData name="Lucas Cinquetti Moreira" userId="S::lucas.cinquetti@ges.inatel.br::890767fd-182f-4d24-b19c-7838e51d39b3" providerId="AD" clId="Web-{735AB6A8-0A10-185F-529C-CEBA512B15B2}" dt="2024-04-23T11:58:54.465" v="0"/>
        <pc:sldMkLst>
          <pc:docMk/>
          <pc:sldMk cId="133763783" sldId="270"/>
        </pc:sldMkLst>
      </pc:sldChg>
    </pc:docChg>
  </pc:docChgLst>
  <pc:docChgLst>
    <pc:chgData name="Lucas Cinquetti Moreira" userId="S::lucas.cinquetti@ges.inatel.br::890767fd-182f-4d24-b19c-7838e51d39b3" providerId="AD" clId="Web-{A64865F8-A460-49D0-609E-C6F06DB28603}"/>
    <pc:docChg chg="addSld modSld addMainMaster delMainMaster">
      <pc:chgData name="Lucas Cinquetti Moreira" userId="S::lucas.cinquetti@ges.inatel.br::890767fd-182f-4d24-b19c-7838e51d39b3" providerId="AD" clId="Web-{A64865F8-A460-49D0-609E-C6F06DB28603}" dt="2024-04-22T23:51:51.556" v="667"/>
      <pc:docMkLst>
        <pc:docMk/>
      </pc:docMkLst>
      <pc:sldChg chg="modSp mod modClrScheme chgLayout">
        <pc:chgData name="Lucas Cinquetti Moreira" userId="S::lucas.cinquetti@ges.inatel.br::890767fd-182f-4d24-b19c-7838e51d39b3" providerId="AD" clId="Web-{A64865F8-A460-49D0-609E-C6F06DB28603}" dt="2024-04-22T22:20:29.640" v="15" actId="20577"/>
        <pc:sldMkLst>
          <pc:docMk/>
          <pc:sldMk cId="2210866551" sldId="256"/>
        </pc:sldMkLst>
        <pc:spChg chg="mod ord">
          <ac:chgData name="Lucas Cinquetti Moreira" userId="S::lucas.cinquetti@ges.inatel.br::890767fd-182f-4d24-b19c-7838e51d39b3" providerId="AD" clId="Web-{A64865F8-A460-49D0-609E-C6F06DB28603}" dt="2024-04-22T22:20:29.640" v="15" actId="20577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Lucas Cinquetti Moreira" userId="S::lucas.cinquetti@ges.inatel.br::890767fd-182f-4d24-b19c-7838e51d39b3" providerId="AD" clId="Web-{A64865F8-A460-49D0-609E-C6F06DB28603}" dt="2024-04-22T22:14:40.148" v="0"/>
          <ac:spMkLst>
            <pc:docMk/>
            <pc:sldMk cId="2210866551" sldId="256"/>
            <ac:spMk id="3" creationId="{00000000-0000-0000-0000-000000000000}"/>
          </ac:spMkLst>
        </pc:spChg>
      </pc:sldChg>
      <pc:sldChg chg="addSp modSp new">
        <pc:chgData name="Lucas Cinquetti Moreira" userId="S::lucas.cinquetti@ges.inatel.br::890767fd-182f-4d24-b19c-7838e51d39b3" providerId="AD" clId="Web-{A64865F8-A460-49D0-609E-C6F06DB28603}" dt="2024-04-22T22:23:41.084" v="113" actId="20577"/>
        <pc:sldMkLst>
          <pc:docMk/>
          <pc:sldMk cId="3961414043" sldId="257"/>
        </pc:sldMkLst>
        <pc:spChg chg="mod">
          <ac:chgData name="Lucas Cinquetti Moreira" userId="S::lucas.cinquetti@ges.inatel.br::890767fd-182f-4d24-b19c-7838e51d39b3" providerId="AD" clId="Web-{A64865F8-A460-49D0-609E-C6F06DB28603}" dt="2024-04-22T22:20:51.500" v="31" actId="20577"/>
          <ac:spMkLst>
            <pc:docMk/>
            <pc:sldMk cId="3961414043" sldId="257"/>
            <ac:spMk id="2" creationId="{4DE65336-10F9-A699-A48A-86E79B1630DD}"/>
          </ac:spMkLst>
        </pc:spChg>
        <pc:spChg chg="mod">
          <ac:chgData name="Lucas Cinquetti Moreira" userId="S::lucas.cinquetti@ges.inatel.br::890767fd-182f-4d24-b19c-7838e51d39b3" providerId="AD" clId="Web-{A64865F8-A460-49D0-609E-C6F06DB28603}" dt="2024-04-22T22:23:41.084" v="113" actId="20577"/>
          <ac:spMkLst>
            <pc:docMk/>
            <pc:sldMk cId="3961414043" sldId="257"/>
            <ac:spMk id="3" creationId="{BC9512DD-A16F-3823-B2F6-E51DDDD5A577}"/>
          </ac:spMkLst>
        </pc:spChg>
        <pc:picChg chg="add mod">
          <ac:chgData name="Lucas Cinquetti Moreira" userId="S::lucas.cinquetti@ges.inatel.br::890767fd-182f-4d24-b19c-7838e51d39b3" providerId="AD" clId="Web-{A64865F8-A460-49D0-609E-C6F06DB28603}" dt="2024-04-22T22:23:15.597" v="104" actId="1076"/>
          <ac:picMkLst>
            <pc:docMk/>
            <pc:sldMk cId="3961414043" sldId="257"/>
            <ac:picMk id="4" creationId="{7E1691FA-CDA9-C799-2F4F-8FBA1E852BCE}"/>
          </ac:picMkLst>
        </pc:picChg>
        <pc:picChg chg="add mod">
          <ac:chgData name="Lucas Cinquetti Moreira" userId="S::lucas.cinquetti@ges.inatel.br::890767fd-182f-4d24-b19c-7838e51d39b3" providerId="AD" clId="Web-{A64865F8-A460-49D0-609E-C6F06DB28603}" dt="2024-04-22T22:23:19.597" v="106" actId="14100"/>
          <ac:picMkLst>
            <pc:docMk/>
            <pc:sldMk cId="3961414043" sldId="257"/>
            <ac:picMk id="5" creationId="{41FF5E8C-AD8B-2CB7-17CC-1B7B751C92D4}"/>
          </ac:picMkLst>
        </pc:picChg>
      </pc:sldChg>
      <pc:sldChg chg="addSp modSp new">
        <pc:chgData name="Lucas Cinquetti Moreira" userId="S::lucas.cinquetti@ges.inatel.br::890767fd-182f-4d24-b19c-7838e51d39b3" providerId="AD" clId="Web-{A64865F8-A460-49D0-609E-C6F06DB28603}" dt="2024-04-22T22:46:48.907" v="372" actId="1076"/>
        <pc:sldMkLst>
          <pc:docMk/>
          <pc:sldMk cId="1379753527" sldId="258"/>
        </pc:sldMkLst>
        <pc:spChg chg="mod">
          <ac:chgData name="Lucas Cinquetti Moreira" userId="S::lucas.cinquetti@ges.inatel.br::890767fd-182f-4d24-b19c-7838e51d39b3" providerId="AD" clId="Web-{A64865F8-A460-49D0-609E-C6F06DB28603}" dt="2024-04-22T22:29:09.482" v="123" actId="20577"/>
          <ac:spMkLst>
            <pc:docMk/>
            <pc:sldMk cId="1379753527" sldId="258"/>
            <ac:spMk id="2" creationId="{56FBE7B7-59DA-24B1-F15B-77E01D16E5F8}"/>
          </ac:spMkLst>
        </pc:spChg>
        <pc:spChg chg="mod">
          <ac:chgData name="Lucas Cinquetti Moreira" userId="S::lucas.cinquetti@ges.inatel.br::890767fd-182f-4d24-b19c-7838e51d39b3" providerId="AD" clId="Web-{A64865F8-A460-49D0-609E-C6F06DB28603}" dt="2024-04-22T22:46:19.454" v="370" actId="1076"/>
          <ac:spMkLst>
            <pc:docMk/>
            <pc:sldMk cId="1379753527" sldId="258"/>
            <ac:spMk id="3" creationId="{6137AA6C-D2BA-D6D5-6AF8-35576B9FA137}"/>
          </ac:spMkLst>
        </pc:spChg>
        <pc:picChg chg="add mod">
          <ac:chgData name="Lucas Cinquetti Moreira" userId="S::lucas.cinquetti@ges.inatel.br::890767fd-182f-4d24-b19c-7838e51d39b3" providerId="AD" clId="Web-{A64865F8-A460-49D0-609E-C6F06DB28603}" dt="2024-04-22T22:46:48.907" v="372" actId="1076"/>
          <ac:picMkLst>
            <pc:docMk/>
            <pc:sldMk cId="1379753527" sldId="258"/>
            <ac:picMk id="4" creationId="{52AD6BA1-8F85-F772-346C-8171D8C702CC}"/>
          </ac:picMkLst>
        </pc:picChg>
      </pc:sldChg>
      <pc:sldChg chg="modSp new">
        <pc:chgData name="Lucas Cinquetti Moreira" userId="S::lucas.cinquetti@ges.inatel.br::890767fd-182f-4d24-b19c-7838e51d39b3" providerId="AD" clId="Web-{A64865F8-A460-49D0-609E-C6F06DB28603}" dt="2024-04-22T22:44:27.060" v="333" actId="20577"/>
        <pc:sldMkLst>
          <pc:docMk/>
          <pc:sldMk cId="666663866" sldId="259"/>
        </pc:sldMkLst>
        <pc:spChg chg="mod">
          <ac:chgData name="Lucas Cinquetti Moreira" userId="S::lucas.cinquetti@ges.inatel.br::890767fd-182f-4d24-b19c-7838e51d39b3" providerId="AD" clId="Web-{A64865F8-A460-49D0-609E-C6F06DB28603}" dt="2024-04-22T22:29:49.858" v="126" actId="20577"/>
          <ac:spMkLst>
            <pc:docMk/>
            <pc:sldMk cId="666663866" sldId="259"/>
            <ac:spMk id="2" creationId="{61AB30B1-C5D4-FF62-20BD-EF6CE635D24C}"/>
          </ac:spMkLst>
        </pc:spChg>
        <pc:spChg chg="mod">
          <ac:chgData name="Lucas Cinquetti Moreira" userId="S::lucas.cinquetti@ges.inatel.br::890767fd-182f-4d24-b19c-7838e51d39b3" providerId="AD" clId="Web-{A64865F8-A460-49D0-609E-C6F06DB28603}" dt="2024-04-22T22:44:27.060" v="333" actId="20577"/>
          <ac:spMkLst>
            <pc:docMk/>
            <pc:sldMk cId="666663866" sldId="259"/>
            <ac:spMk id="3" creationId="{B9513C92-5E23-20DF-C28A-597F8E097501}"/>
          </ac:spMkLst>
        </pc:spChg>
      </pc:sldChg>
      <pc:sldChg chg="addSp delSp modSp new">
        <pc:chgData name="Lucas Cinquetti Moreira" userId="S::lucas.cinquetti@ges.inatel.br::890767fd-182f-4d24-b19c-7838e51d39b3" providerId="AD" clId="Web-{A64865F8-A460-49D0-609E-C6F06DB28603}" dt="2024-04-22T22:48:01.690" v="387" actId="14100"/>
        <pc:sldMkLst>
          <pc:docMk/>
          <pc:sldMk cId="2866262152" sldId="260"/>
        </pc:sldMkLst>
        <pc:spChg chg="mod">
          <ac:chgData name="Lucas Cinquetti Moreira" userId="S::lucas.cinquetti@ges.inatel.br::890767fd-182f-4d24-b19c-7838e51d39b3" providerId="AD" clId="Web-{A64865F8-A460-49D0-609E-C6F06DB28603}" dt="2024-04-22T22:47:13.877" v="382" actId="20577"/>
          <ac:spMkLst>
            <pc:docMk/>
            <pc:sldMk cId="2866262152" sldId="260"/>
            <ac:spMk id="2" creationId="{DC0F41EC-79DC-AFF7-52D7-24A8A2407373}"/>
          </ac:spMkLst>
        </pc:spChg>
        <pc:spChg chg="del">
          <ac:chgData name="Lucas Cinquetti Moreira" userId="S::lucas.cinquetti@ges.inatel.br::890767fd-182f-4d24-b19c-7838e51d39b3" providerId="AD" clId="Web-{A64865F8-A460-49D0-609E-C6F06DB28603}" dt="2024-04-22T22:47:53.674" v="383"/>
          <ac:spMkLst>
            <pc:docMk/>
            <pc:sldMk cId="2866262152" sldId="260"/>
            <ac:spMk id="3" creationId="{CA209425-A9B8-F9B6-DF33-08EB065A9AB8}"/>
          </ac:spMkLst>
        </pc:spChg>
        <pc:picChg chg="add mod ord">
          <ac:chgData name="Lucas Cinquetti Moreira" userId="S::lucas.cinquetti@ges.inatel.br::890767fd-182f-4d24-b19c-7838e51d39b3" providerId="AD" clId="Web-{A64865F8-A460-49D0-609E-C6F06DB28603}" dt="2024-04-22T22:48:01.690" v="387" actId="14100"/>
          <ac:picMkLst>
            <pc:docMk/>
            <pc:sldMk cId="2866262152" sldId="260"/>
            <ac:picMk id="4" creationId="{3CA6C8FC-024A-4358-4CD4-B88ABAC9F559}"/>
          </ac:picMkLst>
        </pc:picChg>
      </pc:sldChg>
      <pc:sldChg chg="addSp delSp modSp new">
        <pc:chgData name="Lucas Cinquetti Moreira" userId="S::lucas.cinquetti@ges.inatel.br::890767fd-182f-4d24-b19c-7838e51d39b3" providerId="AD" clId="Web-{A64865F8-A460-49D0-609E-C6F06DB28603}" dt="2024-04-22T23:17:49.808" v="563" actId="20577"/>
        <pc:sldMkLst>
          <pc:docMk/>
          <pc:sldMk cId="1222262095" sldId="261"/>
        </pc:sldMkLst>
        <pc:spChg chg="mod">
          <ac:chgData name="Lucas Cinquetti Moreira" userId="S::lucas.cinquetti@ges.inatel.br::890767fd-182f-4d24-b19c-7838e51d39b3" providerId="AD" clId="Web-{A64865F8-A460-49D0-609E-C6F06DB28603}" dt="2024-04-22T22:49:33.161" v="403" actId="20577"/>
          <ac:spMkLst>
            <pc:docMk/>
            <pc:sldMk cId="1222262095" sldId="261"/>
            <ac:spMk id="2" creationId="{FDE32AD2-93FB-929F-592F-13921946C338}"/>
          </ac:spMkLst>
        </pc:spChg>
        <pc:spChg chg="del">
          <ac:chgData name="Lucas Cinquetti Moreira" userId="S::lucas.cinquetti@ges.inatel.br::890767fd-182f-4d24-b19c-7838e51d39b3" providerId="AD" clId="Web-{A64865F8-A460-49D0-609E-C6F06DB28603}" dt="2024-04-22T22:49:35.864" v="404"/>
          <ac:spMkLst>
            <pc:docMk/>
            <pc:sldMk cId="1222262095" sldId="261"/>
            <ac:spMk id="3" creationId="{AE7E6198-B018-0558-20CD-B30F41351915}"/>
          </ac:spMkLst>
        </pc:spChg>
        <pc:spChg chg="add mod">
          <ac:chgData name="Lucas Cinquetti Moreira" userId="S::lucas.cinquetti@ges.inatel.br::890767fd-182f-4d24-b19c-7838e51d39b3" providerId="AD" clId="Web-{A64865F8-A460-49D0-609E-C6F06DB28603}" dt="2024-04-22T23:17:49.808" v="563" actId="20577"/>
          <ac:spMkLst>
            <pc:docMk/>
            <pc:sldMk cId="1222262095" sldId="261"/>
            <ac:spMk id="5" creationId="{B1624FE6-A8B9-14DA-66BA-FB78C6D72244}"/>
          </ac:spMkLst>
        </pc:spChg>
        <pc:picChg chg="add del mod ord">
          <ac:chgData name="Lucas Cinquetti Moreira" userId="S::lucas.cinquetti@ges.inatel.br::890767fd-182f-4d24-b19c-7838e51d39b3" providerId="AD" clId="Web-{A64865F8-A460-49D0-609E-C6F06DB28603}" dt="2024-04-22T23:14:01.864" v="412"/>
          <ac:picMkLst>
            <pc:docMk/>
            <pc:sldMk cId="1222262095" sldId="261"/>
            <ac:picMk id="4" creationId="{2E5E053E-E39C-789E-DC50-35810D3E9A60}"/>
          </ac:picMkLst>
        </pc:picChg>
      </pc:sldChg>
      <pc:sldChg chg="addSp delSp modSp new">
        <pc:chgData name="Lucas Cinquetti Moreira" userId="S::lucas.cinquetti@ges.inatel.br::890767fd-182f-4d24-b19c-7838e51d39b3" providerId="AD" clId="Web-{A64865F8-A460-49D0-609E-C6F06DB28603}" dt="2024-04-22T23:21:57.019" v="572" actId="1076"/>
        <pc:sldMkLst>
          <pc:docMk/>
          <pc:sldMk cId="516220731" sldId="262"/>
        </pc:sldMkLst>
        <pc:spChg chg="mod">
          <ac:chgData name="Lucas Cinquetti Moreira" userId="S::lucas.cinquetti@ges.inatel.br::890767fd-182f-4d24-b19c-7838e51d39b3" providerId="AD" clId="Web-{A64865F8-A460-49D0-609E-C6F06DB28603}" dt="2024-04-22T23:18:36.372" v="566" actId="20577"/>
          <ac:spMkLst>
            <pc:docMk/>
            <pc:sldMk cId="516220731" sldId="262"/>
            <ac:spMk id="2" creationId="{8191DE9D-437B-7489-7CFF-B1B7D9347C2B}"/>
          </ac:spMkLst>
        </pc:spChg>
        <pc:spChg chg="del">
          <ac:chgData name="Lucas Cinquetti Moreira" userId="S::lucas.cinquetti@ges.inatel.br::890767fd-182f-4d24-b19c-7838e51d39b3" providerId="AD" clId="Web-{A64865F8-A460-49D0-609E-C6F06DB28603}" dt="2024-04-22T23:18:40.341" v="567"/>
          <ac:spMkLst>
            <pc:docMk/>
            <pc:sldMk cId="516220731" sldId="262"/>
            <ac:spMk id="3" creationId="{FFD61741-729E-DACA-9372-1B9702FA01BA}"/>
          </ac:spMkLst>
        </pc:spChg>
        <pc:picChg chg="add mod ord">
          <ac:chgData name="Lucas Cinquetti Moreira" userId="S::lucas.cinquetti@ges.inatel.br::890767fd-182f-4d24-b19c-7838e51d39b3" providerId="AD" clId="Web-{A64865F8-A460-49D0-609E-C6F06DB28603}" dt="2024-04-22T23:18:43.466" v="568" actId="1076"/>
          <ac:picMkLst>
            <pc:docMk/>
            <pc:sldMk cId="516220731" sldId="262"/>
            <ac:picMk id="4" creationId="{12D184DE-60BE-475A-7D64-CABC9653480F}"/>
          </ac:picMkLst>
        </pc:picChg>
        <pc:picChg chg="add mod">
          <ac:chgData name="Lucas Cinquetti Moreira" userId="S::lucas.cinquetti@ges.inatel.br::890767fd-182f-4d24-b19c-7838e51d39b3" providerId="AD" clId="Web-{A64865F8-A460-49D0-609E-C6F06DB28603}" dt="2024-04-22T23:21:57.019" v="572" actId="1076"/>
          <ac:picMkLst>
            <pc:docMk/>
            <pc:sldMk cId="516220731" sldId="262"/>
            <ac:picMk id="5" creationId="{3D439E20-4B34-16A4-E3C9-01E0D7DF03D8}"/>
          </ac:picMkLst>
        </pc:picChg>
      </pc:sldChg>
      <pc:sldChg chg="addSp delSp modSp new">
        <pc:chgData name="Lucas Cinquetti Moreira" userId="S::lucas.cinquetti@ges.inatel.br::890767fd-182f-4d24-b19c-7838e51d39b3" providerId="AD" clId="Web-{A64865F8-A460-49D0-609E-C6F06DB28603}" dt="2024-04-22T23:25:14.400" v="595" actId="1076"/>
        <pc:sldMkLst>
          <pc:docMk/>
          <pc:sldMk cId="2168462653" sldId="263"/>
        </pc:sldMkLst>
        <pc:spChg chg="mod">
          <ac:chgData name="Lucas Cinquetti Moreira" userId="S::lucas.cinquetti@ges.inatel.br::890767fd-182f-4d24-b19c-7838e51d39b3" providerId="AD" clId="Web-{A64865F8-A460-49D0-609E-C6F06DB28603}" dt="2024-04-22T23:23:51.944" v="585" actId="20577"/>
          <ac:spMkLst>
            <pc:docMk/>
            <pc:sldMk cId="2168462653" sldId="263"/>
            <ac:spMk id="2" creationId="{A877D620-DEEB-A96A-BDE9-A06D2B5D4B0E}"/>
          </ac:spMkLst>
        </pc:spChg>
        <pc:spChg chg="del">
          <ac:chgData name="Lucas Cinquetti Moreira" userId="S::lucas.cinquetti@ges.inatel.br::890767fd-182f-4d24-b19c-7838e51d39b3" providerId="AD" clId="Web-{A64865F8-A460-49D0-609E-C6F06DB28603}" dt="2024-04-22T23:24:22.054" v="586"/>
          <ac:spMkLst>
            <pc:docMk/>
            <pc:sldMk cId="2168462653" sldId="263"/>
            <ac:spMk id="3" creationId="{0DD35ECF-F8B9-3D37-FED2-D1BD9B892DA2}"/>
          </ac:spMkLst>
        </pc:spChg>
        <pc:picChg chg="add mod ord">
          <ac:chgData name="Lucas Cinquetti Moreira" userId="S::lucas.cinquetti@ges.inatel.br::890767fd-182f-4d24-b19c-7838e51d39b3" providerId="AD" clId="Web-{A64865F8-A460-49D0-609E-C6F06DB28603}" dt="2024-04-22T23:24:29.445" v="590" actId="1076"/>
          <ac:picMkLst>
            <pc:docMk/>
            <pc:sldMk cId="2168462653" sldId="263"/>
            <ac:picMk id="4" creationId="{BFB44C0D-2DF7-3D58-20C4-66B0C720A137}"/>
          </ac:picMkLst>
        </pc:picChg>
        <pc:picChg chg="add mod">
          <ac:chgData name="Lucas Cinquetti Moreira" userId="S::lucas.cinquetti@ges.inatel.br::890767fd-182f-4d24-b19c-7838e51d39b3" providerId="AD" clId="Web-{A64865F8-A460-49D0-609E-C6F06DB28603}" dt="2024-04-22T23:25:14.400" v="595" actId="1076"/>
          <ac:picMkLst>
            <pc:docMk/>
            <pc:sldMk cId="2168462653" sldId="263"/>
            <ac:picMk id="5" creationId="{4635A6A1-1A79-460F-8089-A1D21D75DBD1}"/>
          </ac:picMkLst>
        </pc:picChg>
      </pc:sldChg>
      <pc:sldChg chg="addSp delSp modSp new">
        <pc:chgData name="Lucas Cinquetti Moreira" userId="S::lucas.cinquetti@ges.inatel.br::890767fd-182f-4d24-b19c-7838e51d39b3" providerId="AD" clId="Web-{A64865F8-A460-49D0-609E-C6F06DB28603}" dt="2024-04-22T23:27:52.029" v="603" actId="1076"/>
        <pc:sldMkLst>
          <pc:docMk/>
          <pc:sldMk cId="2193113169" sldId="264"/>
        </pc:sldMkLst>
        <pc:spChg chg="mod">
          <ac:chgData name="Lucas Cinquetti Moreira" userId="S::lucas.cinquetti@ges.inatel.br::890767fd-182f-4d24-b19c-7838e51d39b3" providerId="AD" clId="Web-{A64865F8-A460-49D0-609E-C6F06DB28603}" dt="2024-04-22T23:26:04.026" v="598" actId="20577"/>
          <ac:spMkLst>
            <pc:docMk/>
            <pc:sldMk cId="2193113169" sldId="264"/>
            <ac:spMk id="2" creationId="{91736CDB-1992-0DE3-CF10-A1817DE54BED}"/>
          </ac:spMkLst>
        </pc:spChg>
        <pc:spChg chg="del">
          <ac:chgData name="Lucas Cinquetti Moreira" userId="S::lucas.cinquetti@ges.inatel.br::890767fd-182f-4d24-b19c-7838e51d39b3" providerId="AD" clId="Web-{A64865F8-A460-49D0-609E-C6F06DB28603}" dt="2024-04-22T23:27:45.451" v="599"/>
          <ac:spMkLst>
            <pc:docMk/>
            <pc:sldMk cId="2193113169" sldId="264"/>
            <ac:spMk id="3" creationId="{74A15569-A02A-0C0F-C66A-148E6ECD5EBF}"/>
          </ac:spMkLst>
        </pc:spChg>
        <pc:picChg chg="add mod ord">
          <ac:chgData name="Lucas Cinquetti Moreira" userId="S::lucas.cinquetti@ges.inatel.br::890767fd-182f-4d24-b19c-7838e51d39b3" providerId="AD" clId="Web-{A64865F8-A460-49D0-609E-C6F06DB28603}" dt="2024-04-22T23:27:52.029" v="603" actId="1076"/>
          <ac:picMkLst>
            <pc:docMk/>
            <pc:sldMk cId="2193113169" sldId="264"/>
            <ac:picMk id="4" creationId="{A6E282CE-EF01-8E88-1F36-79318DAA64ED}"/>
          </ac:picMkLst>
        </pc:picChg>
      </pc:sldChg>
      <pc:sldChg chg="addSp delSp modSp new">
        <pc:chgData name="Lucas Cinquetti Moreira" userId="S::lucas.cinquetti@ges.inatel.br::890767fd-182f-4d24-b19c-7838e51d39b3" providerId="AD" clId="Web-{A64865F8-A460-49D0-609E-C6F06DB28603}" dt="2024-04-22T23:29:43.720" v="615" actId="1076"/>
        <pc:sldMkLst>
          <pc:docMk/>
          <pc:sldMk cId="3330085404" sldId="265"/>
        </pc:sldMkLst>
        <pc:spChg chg="mod">
          <ac:chgData name="Lucas Cinquetti Moreira" userId="S::lucas.cinquetti@ges.inatel.br::890767fd-182f-4d24-b19c-7838e51d39b3" providerId="AD" clId="Web-{A64865F8-A460-49D0-609E-C6F06DB28603}" dt="2024-04-22T23:28:05.467" v="605" actId="20577"/>
          <ac:spMkLst>
            <pc:docMk/>
            <pc:sldMk cId="3330085404" sldId="265"/>
            <ac:spMk id="2" creationId="{6CF2FA7C-7724-773C-7CE8-127D9FADB04C}"/>
          </ac:spMkLst>
        </pc:spChg>
        <pc:spChg chg="del">
          <ac:chgData name="Lucas Cinquetti Moreira" userId="S::lucas.cinquetti@ges.inatel.br::890767fd-182f-4d24-b19c-7838e51d39b3" providerId="AD" clId="Web-{A64865F8-A460-49D0-609E-C6F06DB28603}" dt="2024-04-22T23:28:29.140" v="606"/>
          <ac:spMkLst>
            <pc:docMk/>
            <pc:sldMk cId="3330085404" sldId="265"/>
            <ac:spMk id="3" creationId="{85FB5401-6A6E-5113-3603-35B956AE391C}"/>
          </ac:spMkLst>
        </pc:spChg>
        <pc:spChg chg="add del mod">
          <ac:chgData name="Lucas Cinquetti Moreira" userId="S::lucas.cinquetti@ges.inatel.br::890767fd-182f-4d24-b19c-7838e51d39b3" providerId="AD" clId="Web-{A64865F8-A460-49D0-609E-C6F06DB28603}" dt="2024-04-22T23:29:39.048" v="612"/>
          <ac:spMkLst>
            <pc:docMk/>
            <pc:sldMk cId="3330085404" sldId="265"/>
            <ac:spMk id="6" creationId="{26A9C0C6-5228-92A2-6B95-6E5F41549DCB}"/>
          </ac:spMkLst>
        </pc:spChg>
        <pc:picChg chg="add del mod ord">
          <ac:chgData name="Lucas Cinquetti Moreira" userId="S::lucas.cinquetti@ges.inatel.br::890767fd-182f-4d24-b19c-7838e51d39b3" providerId="AD" clId="Web-{A64865F8-A460-49D0-609E-C6F06DB28603}" dt="2024-04-22T23:29:11.954" v="611"/>
          <ac:picMkLst>
            <pc:docMk/>
            <pc:sldMk cId="3330085404" sldId="265"/>
            <ac:picMk id="4" creationId="{679FDCC3-80FD-9C53-D541-D879CE4EA682}"/>
          </ac:picMkLst>
        </pc:picChg>
        <pc:picChg chg="add mod ord">
          <ac:chgData name="Lucas Cinquetti Moreira" userId="S::lucas.cinquetti@ges.inatel.br::890767fd-182f-4d24-b19c-7838e51d39b3" providerId="AD" clId="Web-{A64865F8-A460-49D0-609E-C6F06DB28603}" dt="2024-04-22T23:29:43.720" v="615" actId="1076"/>
          <ac:picMkLst>
            <pc:docMk/>
            <pc:sldMk cId="3330085404" sldId="265"/>
            <ac:picMk id="7" creationId="{0F53C0F5-EF98-DE6A-518B-A60615600872}"/>
          </ac:picMkLst>
        </pc:picChg>
      </pc:sldChg>
      <pc:sldChg chg="addSp delSp modSp new">
        <pc:chgData name="Lucas Cinquetti Moreira" userId="S::lucas.cinquetti@ges.inatel.br::890767fd-182f-4d24-b19c-7838e51d39b3" providerId="AD" clId="Web-{A64865F8-A460-49D0-609E-C6F06DB28603}" dt="2024-04-22T23:31:02.691" v="629" actId="1076"/>
        <pc:sldMkLst>
          <pc:docMk/>
          <pc:sldMk cId="2544172804" sldId="266"/>
        </pc:sldMkLst>
        <pc:spChg chg="mod">
          <ac:chgData name="Lucas Cinquetti Moreira" userId="S::lucas.cinquetti@ges.inatel.br::890767fd-182f-4d24-b19c-7838e51d39b3" providerId="AD" clId="Web-{A64865F8-A460-49D0-609E-C6F06DB28603}" dt="2024-04-22T23:29:50.877" v="618" actId="20577"/>
          <ac:spMkLst>
            <pc:docMk/>
            <pc:sldMk cId="2544172804" sldId="266"/>
            <ac:spMk id="2" creationId="{1271888D-E167-2021-B9D0-BF9542D19397}"/>
          </ac:spMkLst>
        </pc:spChg>
        <pc:spChg chg="del">
          <ac:chgData name="Lucas Cinquetti Moreira" userId="S::lucas.cinquetti@ges.inatel.br::890767fd-182f-4d24-b19c-7838e51d39b3" providerId="AD" clId="Web-{A64865F8-A460-49D0-609E-C6F06DB28603}" dt="2024-04-22T23:30:17.831" v="619"/>
          <ac:spMkLst>
            <pc:docMk/>
            <pc:sldMk cId="2544172804" sldId="266"/>
            <ac:spMk id="3" creationId="{A04F27BA-34DB-54DD-3D77-5FB2EF157A19}"/>
          </ac:spMkLst>
        </pc:spChg>
        <pc:picChg chg="add mod ord">
          <ac:chgData name="Lucas Cinquetti Moreira" userId="S::lucas.cinquetti@ges.inatel.br::890767fd-182f-4d24-b19c-7838e51d39b3" providerId="AD" clId="Web-{A64865F8-A460-49D0-609E-C6F06DB28603}" dt="2024-04-22T23:30:54.285" v="625" actId="1076"/>
          <ac:picMkLst>
            <pc:docMk/>
            <pc:sldMk cId="2544172804" sldId="266"/>
            <ac:picMk id="4" creationId="{1351A1F6-2E67-5CBA-F80D-C999DE66D593}"/>
          </ac:picMkLst>
        </pc:picChg>
        <pc:picChg chg="add mod">
          <ac:chgData name="Lucas Cinquetti Moreira" userId="S::lucas.cinquetti@ges.inatel.br::890767fd-182f-4d24-b19c-7838e51d39b3" providerId="AD" clId="Web-{A64865F8-A460-49D0-609E-C6F06DB28603}" dt="2024-04-22T23:31:02.691" v="629" actId="1076"/>
          <ac:picMkLst>
            <pc:docMk/>
            <pc:sldMk cId="2544172804" sldId="266"/>
            <ac:picMk id="5" creationId="{20303531-BCB4-A152-C27F-494798F48CE8}"/>
          </ac:picMkLst>
        </pc:picChg>
      </pc:sldChg>
      <pc:sldChg chg="addSp delSp modSp new">
        <pc:chgData name="Lucas Cinquetti Moreira" userId="S::lucas.cinquetti@ges.inatel.br::890767fd-182f-4d24-b19c-7838e51d39b3" providerId="AD" clId="Web-{A64865F8-A460-49D0-609E-C6F06DB28603}" dt="2024-04-22T23:49:59.239" v="636" actId="1076"/>
        <pc:sldMkLst>
          <pc:docMk/>
          <pc:sldMk cId="1411692264" sldId="267"/>
        </pc:sldMkLst>
        <pc:spChg chg="mod">
          <ac:chgData name="Lucas Cinquetti Moreira" userId="S::lucas.cinquetti@ges.inatel.br::890767fd-182f-4d24-b19c-7838e51d39b3" providerId="AD" clId="Web-{A64865F8-A460-49D0-609E-C6F06DB28603}" dt="2024-04-22T23:31:37.849" v="634" actId="20577"/>
          <ac:spMkLst>
            <pc:docMk/>
            <pc:sldMk cId="1411692264" sldId="267"/>
            <ac:spMk id="2" creationId="{0E4A3632-34ED-11B4-1C68-2ACE04FEA853}"/>
          </ac:spMkLst>
        </pc:spChg>
        <pc:spChg chg="del">
          <ac:chgData name="Lucas Cinquetti Moreira" userId="S::lucas.cinquetti@ges.inatel.br::890767fd-182f-4d24-b19c-7838e51d39b3" providerId="AD" clId="Web-{A64865F8-A460-49D0-609E-C6F06DB28603}" dt="2024-04-22T23:49:56.692" v="635"/>
          <ac:spMkLst>
            <pc:docMk/>
            <pc:sldMk cId="1411692264" sldId="267"/>
            <ac:spMk id="3" creationId="{2DB852B7-D264-0EF0-EDF2-4A8FE5A45A89}"/>
          </ac:spMkLst>
        </pc:spChg>
        <pc:picChg chg="add mod ord">
          <ac:chgData name="Lucas Cinquetti Moreira" userId="S::lucas.cinquetti@ges.inatel.br::890767fd-182f-4d24-b19c-7838e51d39b3" providerId="AD" clId="Web-{A64865F8-A460-49D0-609E-C6F06DB28603}" dt="2024-04-22T23:49:59.239" v="636" actId="1076"/>
          <ac:picMkLst>
            <pc:docMk/>
            <pc:sldMk cId="1411692264" sldId="267"/>
            <ac:picMk id="4" creationId="{77807AEC-654E-747C-DD17-E18DAA658350}"/>
          </ac:picMkLst>
        </pc:picChg>
      </pc:sldChg>
      <pc:sldChg chg="addSp delSp modSp new">
        <pc:chgData name="Lucas Cinquetti Moreira" userId="S::lucas.cinquetti@ges.inatel.br::890767fd-182f-4d24-b19c-7838e51d39b3" providerId="AD" clId="Web-{A64865F8-A460-49D0-609E-C6F06DB28603}" dt="2024-04-22T23:51:41.321" v="666" actId="1076"/>
        <pc:sldMkLst>
          <pc:docMk/>
          <pc:sldMk cId="1052457827" sldId="268"/>
        </pc:sldMkLst>
        <pc:spChg chg="mod">
          <ac:chgData name="Lucas Cinquetti Moreira" userId="S::lucas.cinquetti@ges.inatel.br::890767fd-182f-4d24-b19c-7838e51d39b3" providerId="AD" clId="Web-{A64865F8-A460-49D0-609E-C6F06DB28603}" dt="2024-04-22T23:50:09.536" v="644" actId="20577"/>
          <ac:spMkLst>
            <pc:docMk/>
            <pc:sldMk cId="1052457827" sldId="268"/>
            <ac:spMk id="2" creationId="{2F3A2610-9837-57C1-E04D-44E03FC1B9BE}"/>
          </ac:spMkLst>
        </pc:spChg>
        <pc:spChg chg="del">
          <ac:chgData name="Lucas Cinquetti Moreira" userId="S::lucas.cinquetti@ges.inatel.br::890767fd-182f-4d24-b19c-7838e51d39b3" providerId="AD" clId="Web-{A64865F8-A460-49D0-609E-C6F06DB28603}" dt="2024-04-22T23:50:26.802" v="645"/>
          <ac:spMkLst>
            <pc:docMk/>
            <pc:sldMk cId="1052457827" sldId="268"/>
            <ac:spMk id="3" creationId="{6AF1B537-6FA3-800E-D17B-90797F195FAA}"/>
          </ac:spMkLst>
        </pc:spChg>
        <pc:spChg chg="add del mod">
          <ac:chgData name="Lucas Cinquetti Moreira" userId="S::lucas.cinquetti@ges.inatel.br::890767fd-182f-4d24-b19c-7838e51d39b3" providerId="AD" clId="Web-{A64865F8-A460-49D0-609E-C6F06DB28603}" dt="2024-04-22T23:51:04.085" v="653"/>
          <ac:spMkLst>
            <pc:docMk/>
            <pc:sldMk cId="1052457827" sldId="268"/>
            <ac:spMk id="6" creationId="{9B8B1B4D-8BA7-A5B4-BF66-264ED74A1FE2}"/>
          </ac:spMkLst>
        </pc:spChg>
        <pc:picChg chg="add del mod ord">
          <ac:chgData name="Lucas Cinquetti Moreira" userId="S::lucas.cinquetti@ges.inatel.br::890767fd-182f-4d24-b19c-7838e51d39b3" providerId="AD" clId="Web-{A64865F8-A460-49D0-609E-C6F06DB28603}" dt="2024-04-22T23:50:47.381" v="652"/>
          <ac:picMkLst>
            <pc:docMk/>
            <pc:sldMk cId="1052457827" sldId="268"/>
            <ac:picMk id="4" creationId="{04BEF137-203E-C70B-1DE2-8D92D67BF354}"/>
          </ac:picMkLst>
        </pc:picChg>
        <pc:picChg chg="add mod ord">
          <ac:chgData name="Lucas Cinquetti Moreira" userId="S::lucas.cinquetti@ges.inatel.br::890767fd-182f-4d24-b19c-7838e51d39b3" providerId="AD" clId="Web-{A64865F8-A460-49D0-609E-C6F06DB28603}" dt="2024-04-22T23:51:11.523" v="658" actId="1076"/>
          <ac:picMkLst>
            <pc:docMk/>
            <pc:sldMk cId="1052457827" sldId="268"/>
            <ac:picMk id="7" creationId="{87EF9CD9-B3FC-A460-72FE-4006EB855F64}"/>
          </ac:picMkLst>
        </pc:picChg>
        <pc:picChg chg="add del mod">
          <ac:chgData name="Lucas Cinquetti Moreira" userId="S::lucas.cinquetti@ges.inatel.br::890767fd-182f-4d24-b19c-7838e51d39b3" providerId="AD" clId="Web-{A64865F8-A460-49D0-609E-C6F06DB28603}" dt="2024-04-22T23:51:34.462" v="663"/>
          <ac:picMkLst>
            <pc:docMk/>
            <pc:sldMk cId="1052457827" sldId="268"/>
            <ac:picMk id="8" creationId="{40AFE61D-2E4B-0AD8-E869-0B8DA94CBEF6}"/>
          </ac:picMkLst>
        </pc:picChg>
        <pc:picChg chg="add mod">
          <ac:chgData name="Lucas Cinquetti Moreira" userId="S::lucas.cinquetti@ges.inatel.br::890767fd-182f-4d24-b19c-7838e51d39b3" providerId="AD" clId="Web-{A64865F8-A460-49D0-609E-C6F06DB28603}" dt="2024-04-22T23:51:41.321" v="666" actId="1076"/>
          <ac:picMkLst>
            <pc:docMk/>
            <pc:sldMk cId="1052457827" sldId="268"/>
            <ac:picMk id="9" creationId="{A97AA3E0-E4F4-D869-19E2-F45C89563BDE}"/>
          </ac:picMkLst>
        </pc:picChg>
      </pc:sldChg>
      <pc:sldChg chg="new">
        <pc:chgData name="Lucas Cinquetti Moreira" userId="S::lucas.cinquetti@ges.inatel.br::890767fd-182f-4d24-b19c-7838e51d39b3" providerId="AD" clId="Web-{A64865F8-A460-49D0-609E-C6F06DB28603}" dt="2024-04-22T23:50:35.318" v="651"/>
        <pc:sldMkLst>
          <pc:docMk/>
          <pc:sldMk cId="1717723563" sldId="269"/>
        </pc:sldMkLst>
      </pc:sldChg>
      <pc:sldChg chg="new">
        <pc:chgData name="Lucas Cinquetti Moreira" userId="S::lucas.cinquetti@ges.inatel.br::890767fd-182f-4d24-b19c-7838e51d39b3" providerId="AD" clId="Web-{A64865F8-A460-49D0-609E-C6F06DB28603}" dt="2024-04-22T23:51:51.556" v="667"/>
        <pc:sldMkLst>
          <pc:docMk/>
          <pc:sldMk cId="133763783" sldId="270"/>
        </pc:sldMkLst>
      </pc:sldChg>
      <pc:sldMasterChg chg="del delSldLayout">
        <pc:chgData name="Lucas Cinquetti Moreira" userId="S::lucas.cinquetti@ges.inatel.br::890767fd-182f-4d24-b19c-7838e51d39b3" providerId="AD" clId="Web-{A64865F8-A460-49D0-609E-C6F06DB28603}" dt="2024-04-22T22:14:40.148" v="0"/>
        <pc:sldMasterMkLst>
          <pc:docMk/>
          <pc:sldMasterMk cId="2675746937" sldId="2147483648"/>
        </pc:sldMasterMkLst>
        <pc:sldLayoutChg chg="del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addSldLayout modSldLayout">
        <pc:chgData name="Lucas Cinquetti Moreira" userId="S::lucas.cinquetti@ges.inatel.br::890767fd-182f-4d24-b19c-7838e51d39b3" providerId="AD" clId="Web-{A64865F8-A460-49D0-609E-C6F06DB28603}" dt="2024-04-22T22:14:40.148" v="0"/>
        <pc:sldMasterMkLst>
          <pc:docMk/>
          <pc:sldMasterMk cId="1374553720" sldId="2147483660"/>
        </pc:sldMasterMkLst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436518697" sldId="2147483661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1220377169" sldId="2147483662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2662031024" sldId="2147483663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2399037716" sldId="2147483664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978647814" sldId="2147483665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3429381702" sldId="2147483666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1107453539" sldId="2147483667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2471403350" sldId="2147483668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106413595" sldId="2147483669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2115359664" sldId="2147483670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2483556606" sldId="2147483671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4130742367" sldId="2147483672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3205313938" sldId="2147483673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3867177621" sldId="2147483674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1873328256" sldId="2147483675"/>
          </pc:sldLayoutMkLst>
        </pc:sldLayoutChg>
        <pc:sldLayoutChg chg="add mod replId">
          <pc:chgData name="Lucas Cinquetti Moreira" userId="S::lucas.cinquetti@ges.inatel.br::890767fd-182f-4d24-b19c-7838e51d39b3" providerId="AD" clId="Web-{A64865F8-A460-49D0-609E-C6F06DB28603}" dt="2024-04-22T22:14:40.148" v="0"/>
          <pc:sldLayoutMkLst>
            <pc:docMk/>
            <pc:sldMasterMk cId="1374553720" sldId="2147483660"/>
            <pc:sldLayoutMk cId="1976471540" sldId="2147483676"/>
          </pc:sldLayoutMkLst>
        </pc:sldLayoutChg>
      </pc:sldMasterChg>
    </pc:docChg>
  </pc:docChgLst>
  <pc:docChgLst>
    <pc:chgData name="Lucas Cinquetti Moreira" userId="S::lucas.cinquetti@ges.inatel.br::890767fd-182f-4d24-b19c-7838e51d39b3" providerId="AD" clId="Web-{921F63E5-3834-67A1-95B0-CC7CBB6E6179}"/>
    <pc:docChg chg="addSld modSld">
      <pc:chgData name="Lucas Cinquetti Moreira" userId="S::lucas.cinquetti@ges.inatel.br::890767fd-182f-4d24-b19c-7838e51d39b3" providerId="AD" clId="Web-{921F63E5-3834-67A1-95B0-CC7CBB6E6179}" dt="2024-04-30T12:02:08.654" v="590" actId="1076"/>
      <pc:docMkLst>
        <pc:docMk/>
      </pc:docMkLst>
      <pc:sldChg chg="modSp">
        <pc:chgData name="Lucas Cinquetti Moreira" userId="S::lucas.cinquetti@ges.inatel.br::890767fd-182f-4d24-b19c-7838e51d39b3" providerId="AD" clId="Web-{921F63E5-3834-67A1-95B0-CC7CBB6E6179}" dt="2024-04-29T22:36:35.046" v="0" actId="20577"/>
        <pc:sldMkLst>
          <pc:docMk/>
          <pc:sldMk cId="2210866551" sldId="256"/>
        </pc:sldMkLst>
        <pc:spChg chg="mod">
          <ac:chgData name="Lucas Cinquetti Moreira" userId="S::lucas.cinquetti@ges.inatel.br::890767fd-182f-4d24-b19c-7838e51d39b3" providerId="AD" clId="Web-{921F63E5-3834-67A1-95B0-CC7CBB6E6179}" dt="2024-04-29T22:36:35.046" v="0" actId="20577"/>
          <ac:spMkLst>
            <pc:docMk/>
            <pc:sldMk cId="2210866551" sldId="256"/>
            <ac:spMk id="2" creationId="{00000000-0000-0000-0000-000000000000}"/>
          </ac:spMkLst>
        </pc:spChg>
      </pc:sldChg>
      <pc:sldChg chg="addSp delSp modSp">
        <pc:chgData name="Lucas Cinquetti Moreira" userId="S::lucas.cinquetti@ges.inatel.br::890767fd-182f-4d24-b19c-7838e51d39b3" providerId="AD" clId="Web-{921F63E5-3834-67A1-95B0-CC7CBB6E6179}" dt="2024-04-29T22:38:15.331" v="15" actId="14100"/>
        <pc:sldMkLst>
          <pc:docMk/>
          <pc:sldMk cId="1717723563" sldId="269"/>
        </pc:sldMkLst>
        <pc:spChg chg="mod">
          <ac:chgData name="Lucas Cinquetti Moreira" userId="S::lucas.cinquetti@ges.inatel.br::890767fd-182f-4d24-b19c-7838e51d39b3" providerId="AD" clId="Web-{921F63E5-3834-67A1-95B0-CC7CBB6E6179}" dt="2024-04-29T22:37:57.486" v="12" actId="20577"/>
          <ac:spMkLst>
            <pc:docMk/>
            <pc:sldMk cId="1717723563" sldId="269"/>
            <ac:spMk id="2" creationId="{24F5B894-0D26-3542-20D9-C6961D677274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2:37:59.283" v="13"/>
          <ac:spMkLst>
            <pc:docMk/>
            <pc:sldMk cId="1717723563" sldId="269"/>
            <ac:spMk id="3" creationId="{39EDEDEC-0A80-BCB0-4013-1354A9081987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29T22:38:15.331" v="15" actId="14100"/>
          <ac:picMkLst>
            <pc:docMk/>
            <pc:sldMk cId="1717723563" sldId="269"/>
            <ac:picMk id="4" creationId="{110FA1AB-3EAD-823F-678F-13500F7A9F1F}"/>
          </ac:picMkLst>
        </pc:picChg>
      </pc:sldChg>
      <pc:sldChg chg="addSp delSp modSp new">
        <pc:chgData name="Lucas Cinquetti Moreira" userId="S::lucas.cinquetti@ges.inatel.br::890767fd-182f-4d24-b19c-7838e51d39b3" providerId="AD" clId="Web-{921F63E5-3834-67A1-95B0-CC7CBB6E6179}" dt="2024-04-29T22:39:44.615" v="34" actId="1076"/>
        <pc:sldMkLst>
          <pc:docMk/>
          <pc:sldMk cId="2754759348" sldId="270"/>
        </pc:sldMkLst>
        <pc:spChg chg="mod">
          <ac:chgData name="Lucas Cinquetti Moreira" userId="S::lucas.cinquetti@ges.inatel.br::890767fd-182f-4d24-b19c-7838e51d39b3" providerId="AD" clId="Web-{921F63E5-3834-67A1-95B0-CC7CBB6E6179}" dt="2024-04-29T22:39:20.114" v="27" actId="20577"/>
          <ac:spMkLst>
            <pc:docMk/>
            <pc:sldMk cId="2754759348" sldId="270"/>
            <ac:spMk id="2" creationId="{86F78259-6595-0DEA-B744-7DB8949452C3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2:39:21.442" v="28"/>
          <ac:spMkLst>
            <pc:docMk/>
            <pc:sldMk cId="2754759348" sldId="270"/>
            <ac:spMk id="3" creationId="{E368A5A9-4AA3-3EC7-B1CB-D03C308E0675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29T22:39:44.615" v="34" actId="1076"/>
          <ac:picMkLst>
            <pc:docMk/>
            <pc:sldMk cId="2754759348" sldId="270"/>
            <ac:picMk id="4" creationId="{73AE49CD-3DB8-1908-768C-E37E5B19CF29}"/>
          </ac:picMkLst>
        </pc:picChg>
      </pc:sldChg>
      <pc:sldChg chg="modSp new">
        <pc:chgData name="Lucas Cinquetti Moreira" userId="S::lucas.cinquetti@ges.inatel.br::890767fd-182f-4d24-b19c-7838e51d39b3" providerId="AD" clId="Web-{921F63E5-3834-67A1-95B0-CC7CBB6E6179}" dt="2024-04-29T22:43:32.497" v="218" actId="20577"/>
        <pc:sldMkLst>
          <pc:docMk/>
          <pc:sldMk cId="3443703635" sldId="271"/>
        </pc:sldMkLst>
        <pc:spChg chg="mod">
          <ac:chgData name="Lucas Cinquetti Moreira" userId="S::lucas.cinquetti@ges.inatel.br::890767fd-182f-4d24-b19c-7838e51d39b3" providerId="AD" clId="Web-{921F63E5-3834-67A1-95B0-CC7CBB6E6179}" dt="2024-04-29T22:39:57.381" v="40" actId="20577"/>
          <ac:spMkLst>
            <pc:docMk/>
            <pc:sldMk cId="3443703635" sldId="271"/>
            <ac:spMk id="2" creationId="{1E6C5522-5AE8-969F-6400-4700C77049A6}"/>
          </ac:spMkLst>
        </pc:spChg>
        <pc:spChg chg="mod">
          <ac:chgData name="Lucas Cinquetti Moreira" userId="S::lucas.cinquetti@ges.inatel.br::890767fd-182f-4d24-b19c-7838e51d39b3" providerId="AD" clId="Web-{921F63E5-3834-67A1-95B0-CC7CBB6E6179}" dt="2024-04-29T22:43:32.497" v="218" actId="20577"/>
          <ac:spMkLst>
            <pc:docMk/>
            <pc:sldMk cId="3443703635" sldId="271"/>
            <ac:spMk id="3" creationId="{49D8B84E-0B5A-BDB0-E681-1C85FF32F75B}"/>
          </ac:spMkLst>
        </pc:spChg>
      </pc:sldChg>
      <pc:sldChg chg="modSp new">
        <pc:chgData name="Lucas Cinquetti Moreira" userId="S::lucas.cinquetti@ges.inatel.br::890767fd-182f-4d24-b19c-7838e51d39b3" providerId="AD" clId="Web-{921F63E5-3834-67A1-95B0-CC7CBB6E6179}" dt="2024-04-29T22:49:58.181" v="365" actId="20577"/>
        <pc:sldMkLst>
          <pc:docMk/>
          <pc:sldMk cId="2164894366" sldId="272"/>
        </pc:sldMkLst>
        <pc:spChg chg="mod">
          <ac:chgData name="Lucas Cinquetti Moreira" userId="S::lucas.cinquetti@ges.inatel.br::890767fd-182f-4d24-b19c-7838e51d39b3" providerId="AD" clId="Web-{921F63E5-3834-67A1-95B0-CC7CBB6E6179}" dt="2024-04-29T22:47:03.160" v="241" actId="20577"/>
          <ac:spMkLst>
            <pc:docMk/>
            <pc:sldMk cId="2164894366" sldId="272"/>
            <ac:spMk id="2" creationId="{F322D00B-43A1-C5C7-6926-AE85D6BE8F19}"/>
          </ac:spMkLst>
        </pc:spChg>
        <pc:spChg chg="mod">
          <ac:chgData name="Lucas Cinquetti Moreira" userId="S::lucas.cinquetti@ges.inatel.br::890767fd-182f-4d24-b19c-7838e51d39b3" providerId="AD" clId="Web-{921F63E5-3834-67A1-95B0-CC7CBB6E6179}" dt="2024-04-29T22:49:58.181" v="365" actId="20577"/>
          <ac:spMkLst>
            <pc:docMk/>
            <pc:sldMk cId="2164894366" sldId="272"/>
            <ac:spMk id="3" creationId="{70322C21-B831-4737-8150-CB1F80CDAA87}"/>
          </ac:spMkLst>
        </pc:spChg>
      </pc:sldChg>
      <pc:sldChg chg="addSp delSp modSp new">
        <pc:chgData name="Lucas Cinquetti Moreira" userId="S::lucas.cinquetti@ges.inatel.br::890767fd-182f-4d24-b19c-7838e51d39b3" providerId="AD" clId="Web-{921F63E5-3834-67A1-95B0-CC7CBB6E6179}" dt="2024-04-29T22:52:40.639" v="428" actId="1076"/>
        <pc:sldMkLst>
          <pc:docMk/>
          <pc:sldMk cId="3608235610" sldId="273"/>
        </pc:sldMkLst>
        <pc:spChg chg="mod">
          <ac:chgData name="Lucas Cinquetti Moreira" userId="S::lucas.cinquetti@ges.inatel.br::890767fd-182f-4d24-b19c-7838e51d39b3" providerId="AD" clId="Web-{921F63E5-3834-67A1-95B0-CC7CBB6E6179}" dt="2024-04-29T22:50:09.181" v="369" actId="20577"/>
          <ac:spMkLst>
            <pc:docMk/>
            <pc:sldMk cId="3608235610" sldId="273"/>
            <ac:spMk id="2" creationId="{50229B73-9F89-0820-5E86-D93D0DF8CDD6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2:51:18.590" v="370"/>
          <ac:spMkLst>
            <pc:docMk/>
            <pc:sldMk cId="3608235610" sldId="273"/>
            <ac:spMk id="3" creationId="{4D18B585-1C75-336C-7633-B5EBFDFDD7A1}"/>
          </ac:spMkLst>
        </pc:spChg>
        <pc:spChg chg="add mod">
          <ac:chgData name="Lucas Cinquetti Moreira" userId="S::lucas.cinquetti@ges.inatel.br::890767fd-182f-4d24-b19c-7838e51d39b3" providerId="AD" clId="Web-{921F63E5-3834-67A1-95B0-CC7CBB6E6179}" dt="2024-04-29T22:52:30.748" v="424" actId="20577"/>
          <ac:spMkLst>
            <pc:docMk/>
            <pc:sldMk cId="3608235610" sldId="273"/>
            <ac:spMk id="6" creationId="{AD5431C2-3FF5-1C84-854E-B0397A931346}"/>
          </ac:spMkLst>
        </pc:spChg>
        <pc:picChg chg="add del mod ord">
          <ac:chgData name="Lucas Cinquetti Moreira" userId="S::lucas.cinquetti@ges.inatel.br::890767fd-182f-4d24-b19c-7838e51d39b3" providerId="AD" clId="Web-{921F63E5-3834-67A1-95B0-CC7CBB6E6179}" dt="2024-04-29T22:51:29.418" v="373"/>
          <ac:picMkLst>
            <pc:docMk/>
            <pc:sldMk cId="3608235610" sldId="273"/>
            <ac:picMk id="4" creationId="{EC10C3E1-4A07-8963-5D5B-0935D0FDD720}"/>
          </ac:picMkLst>
        </pc:picChg>
        <pc:picChg chg="add mod">
          <ac:chgData name="Lucas Cinquetti Moreira" userId="S::lucas.cinquetti@ges.inatel.br::890767fd-182f-4d24-b19c-7838e51d39b3" providerId="AD" clId="Web-{921F63E5-3834-67A1-95B0-CC7CBB6E6179}" dt="2024-04-29T22:52:40.639" v="428" actId="1076"/>
          <ac:picMkLst>
            <pc:docMk/>
            <pc:sldMk cId="3608235610" sldId="273"/>
            <ac:picMk id="7" creationId="{EB8BA093-829A-6124-060E-819E0910D076}"/>
          </ac:picMkLst>
        </pc:picChg>
      </pc:sldChg>
      <pc:sldChg chg="addSp delSp modSp new">
        <pc:chgData name="Lucas Cinquetti Moreira" userId="S::lucas.cinquetti@ges.inatel.br::890767fd-182f-4d24-b19c-7838e51d39b3" providerId="AD" clId="Web-{921F63E5-3834-67A1-95B0-CC7CBB6E6179}" dt="2024-04-29T22:54:39.690" v="448" actId="1076"/>
        <pc:sldMkLst>
          <pc:docMk/>
          <pc:sldMk cId="2345325250" sldId="274"/>
        </pc:sldMkLst>
        <pc:spChg chg="mod">
          <ac:chgData name="Lucas Cinquetti Moreira" userId="S::lucas.cinquetti@ges.inatel.br::890767fd-182f-4d24-b19c-7838e51d39b3" providerId="AD" clId="Web-{921F63E5-3834-67A1-95B0-CC7CBB6E6179}" dt="2024-04-29T22:54:14.361" v="446" actId="20577"/>
          <ac:spMkLst>
            <pc:docMk/>
            <pc:sldMk cId="2345325250" sldId="274"/>
            <ac:spMk id="2" creationId="{8F9AC527-FBEB-0686-583A-AA7848491057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2:54:35.487" v="447"/>
          <ac:spMkLst>
            <pc:docMk/>
            <pc:sldMk cId="2345325250" sldId="274"/>
            <ac:spMk id="3" creationId="{8A23C727-DC5A-D4D4-FAFE-D395EC5E23A8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29T22:54:39.690" v="448" actId="1076"/>
          <ac:picMkLst>
            <pc:docMk/>
            <pc:sldMk cId="2345325250" sldId="274"/>
            <ac:picMk id="4" creationId="{54F6EC05-52BD-810E-E4E5-371A55E2AEEC}"/>
          </ac:picMkLst>
        </pc:picChg>
      </pc:sldChg>
      <pc:sldChg chg="addSp delSp modSp new">
        <pc:chgData name="Lucas Cinquetti Moreira" userId="S::lucas.cinquetti@ges.inatel.br::890767fd-182f-4d24-b19c-7838e51d39b3" providerId="AD" clId="Web-{921F63E5-3834-67A1-95B0-CC7CBB6E6179}" dt="2024-04-29T22:56:20.224" v="454" actId="1076"/>
        <pc:sldMkLst>
          <pc:docMk/>
          <pc:sldMk cId="2794376411" sldId="275"/>
        </pc:sldMkLst>
        <pc:spChg chg="mod">
          <ac:chgData name="Lucas Cinquetti Moreira" userId="S::lucas.cinquetti@ges.inatel.br::890767fd-182f-4d24-b19c-7838e51d39b3" providerId="AD" clId="Web-{921F63E5-3834-67A1-95B0-CC7CBB6E6179}" dt="2024-04-29T22:56:06.458" v="451" actId="20577"/>
          <ac:spMkLst>
            <pc:docMk/>
            <pc:sldMk cId="2794376411" sldId="275"/>
            <ac:spMk id="2" creationId="{84CD0400-29C8-73BD-AC0D-B04FF72EC167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2:56:08.974" v="452"/>
          <ac:spMkLst>
            <pc:docMk/>
            <pc:sldMk cId="2794376411" sldId="275"/>
            <ac:spMk id="3" creationId="{595EDE67-4B2F-4B5A-F667-461BFCBB44D1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29T22:56:20.224" v="454" actId="1076"/>
          <ac:picMkLst>
            <pc:docMk/>
            <pc:sldMk cId="2794376411" sldId="275"/>
            <ac:picMk id="4" creationId="{C7C37D30-427C-B28B-6D33-E7300A892F9A}"/>
          </ac:picMkLst>
        </pc:picChg>
      </pc:sldChg>
      <pc:sldChg chg="addSp delSp modSp new">
        <pc:chgData name="Lucas Cinquetti Moreira" userId="S::lucas.cinquetti@ges.inatel.br::890767fd-182f-4d24-b19c-7838e51d39b3" providerId="AD" clId="Web-{921F63E5-3834-67A1-95B0-CC7CBB6E6179}" dt="2024-04-29T22:59:03.011" v="470" actId="1076"/>
        <pc:sldMkLst>
          <pc:docMk/>
          <pc:sldMk cId="2369879856" sldId="276"/>
        </pc:sldMkLst>
        <pc:spChg chg="mod">
          <ac:chgData name="Lucas Cinquetti Moreira" userId="S::lucas.cinquetti@ges.inatel.br::890767fd-182f-4d24-b19c-7838e51d39b3" providerId="AD" clId="Web-{921F63E5-3834-67A1-95B0-CC7CBB6E6179}" dt="2024-04-29T22:57:37.258" v="461" actId="20577"/>
          <ac:spMkLst>
            <pc:docMk/>
            <pc:sldMk cId="2369879856" sldId="276"/>
            <ac:spMk id="2" creationId="{1B482DC6-4AEA-7D43-7103-FA82929006BD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2:57:39.367" v="462"/>
          <ac:spMkLst>
            <pc:docMk/>
            <pc:sldMk cId="2369879856" sldId="276"/>
            <ac:spMk id="3" creationId="{F8A72D81-C92F-566F-999A-0C6E2A6F59F4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29T22:58:58.964" v="469" actId="14100"/>
          <ac:picMkLst>
            <pc:docMk/>
            <pc:sldMk cId="2369879856" sldId="276"/>
            <ac:picMk id="4" creationId="{C89DA030-B02E-F942-42C9-AB213D834133}"/>
          </ac:picMkLst>
        </pc:picChg>
        <pc:picChg chg="add mod">
          <ac:chgData name="Lucas Cinquetti Moreira" userId="S::lucas.cinquetti@ges.inatel.br::890767fd-182f-4d24-b19c-7838e51d39b3" providerId="AD" clId="Web-{921F63E5-3834-67A1-95B0-CC7CBB6E6179}" dt="2024-04-29T22:59:03.011" v="470" actId="1076"/>
          <ac:picMkLst>
            <pc:docMk/>
            <pc:sldMk cId="2369879856" sldId="276"/>
            <ac:picMk id="5" creationId="{493B2B0A-4E9A-0188-2CC6-CDEA4BF080CB}"/>
          </ac:picMkLst>
        </pc:picChg>
      </pc:sldChg>
      <pc:sldChg chg="addSp delSp modSp new">
        <pc:chgData name="Lucas Cinquetti Moreira" userId="S::lucas.cinquetti@ges.inatel.br::890767fd-182f-4d24-b19c-7838e51d39b3" providerId="AD" clId="Web-{921F63E5-3834-67A1-95B0-CC7CBB6E6179}" dt="2024-04-29T23:01:47.922" v="486" actId="1076"/>
        <pc:sldMkLst>
          <pc:docMk/>
          <pc:sldMk cId="1193357614" sldId="277"/>
        </pc:sldMkLst>
        <pc:spChg chg="mod">
          <ac:chgData name="Lucas Cinquetti Moreira" userId="S::lucas.cinquetti@ges.inatel.br::890767fd-182f-4d24-b19c-7838e51d39b3" providerId="AD" clId="Web-{921F63E5-3834-67A1-95B0-CC7CBB6E6179}" dt="2024-04-29T23:00:56.295" v="478" actId="20577"/>
          <ac:spMkLst>
            <pc:docMk/>
            <pc:sldMk cId="1193357614" sldId="277"/>
            <ac:spMk id="2" creationId="{B3B8CECA-13AC-AE3C-9F7C-EA718E3D9F10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3:00:58.780" v="479"/>
          <ac:spMkLst>
            <pc:docMk/>
            <pc:sldMk cId="1193357614" sldId="277"/>
            <ac:spMk id="3" creationId="{C8C8EEB6-B550-966D-6DF1-A62C87F87B52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29T23:01:45.063" v="485" actId="1076"/>
          <ac:picMkLst>
            <pc:docMk/>
            <pc:sldMk cId="1193357614" sldId="277"/>
            <ac:picMk id="4" creationId="{B6363C99-22B6-F724-65B7-003F3F670021}"/>
          </ac:picMkLst>
        </pc:picChg>
        <pc:picChg chg="add mod">
          <ac:chgData name="Lucas Cinquetti Moreira" userId="S::lucas.cinquetti@ges.inatel.br::890767fd-182f-4d24-b19c-7838e51d39b3" providerId="AD" clId="Web-{921F63E5-3834-67A1-95B0-CC7CBB6E6179}" dt="2024-04-29T23:01:47.922" v="486" actId="1076"/>
          <ac:picMkLst>
            <pc:docMk/>
            <pc:sldMk cId="1193357614" sldId="277"/>
            <ac:picMk id="5" creationId="{C521DB1F-949E-E2FD-5373-5CB0F91911DF}"/>
          </ac:picMkLst>
        </pc:picChg>
      </pc:sldChg>
      <pc:sldChg chg="addSp delSp modSp new">
        <pc:chgData name="Lucas Cinquetti Moreira" userId="S::lucas.cinquetti@ges.inatel.br::890767fd-182f-4d24-b19c-7838e51d39b3" providerId="AD" clId="Web-{921F63E5-3834-67A1-95B0-CC7CBB6E6179}" dt="2024-04-29T23:16:27.309" v="511" actId="1076"/>
        <pc:sldMkLst>
          <pc:docMk/>
          <pc:sldMk cId="1771655390" sldId="278"/>
        </pc:sldMkLst>
        <pc:spChg chg="mod">
          <ac:chgData name="Lucas Cinquetti Moreira" userId="S::lucas.cinquetti@ges.inatel.br::890767fd-182f-4d24-b19c-7838e51d39b3" providerId="AD" clId="Web-{921F63E5-3834-67A1-95B0-CC7CBB6E6179}" dt="2024-04-29T23:15:09.182" v="506" actId="20577"/>
          <ac:spMkLst>
            <pc:docMk/>
            <pc:sldMk cId="1771655390" sldId="278"/>
            <ac:spMk id="2" creationId="{456D60C7-5695-5227-4EE1-C269BF97477F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3:15:51.355" v="507"/>
          <ac:spMkLst>
            <pc:docMk/>
            <pc:sldMk cId="1771655390" sldId="278"/>
            <ac:spMk id="3" creationId="{17B498C2-BCBD-A9AD-9481-BD960909CBA6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29T23:15:55.371" v="508" actId="1076"/>
          <ac:picMkLst>
            <pc:docMk/>
            <pc:sldMk cId="1771655390" sldId="278"/>
            <ac:picMk id="4" creationId="{AD6700FC-DF7E-6902-893F-F1D4F5A63ED9}"/>
          </ac:picMkLst>
        </pc:picChg>
        <pc:picChg chg="add mod">
          <ac:chgData name="Lucas Cinquetti Moreira" userId="S::lucas.cinquetti@ges.inatel.br::890767fd-182f-4d24-b19c-7838e51d39b3" providerId="AD" clId="Web-{921F63E5-3834-67A1-95B0-CC7CBB6E6179}" dt="2024-04-29T23:16:27.309" v="511" actId="1076"/>
          <ac:picMkLst>
            <pc:docMk/>
            <pc:sldMk cId="1771655390" sldId="278"/>
            <ac:picMk id="5" creationId="{65E09C26-2351-9EF3-638A-C618E3DCCA7C}"/>
          </ac:picMkLst>
        </pc:picChg>
      </pc:sldChg>
      <pc:sldChg chg="addSp delSp modSp new">
        <pc:chgData name="Lucas Cinquetti Moreira" userId="S::lucas.cinquetti@ges.inatel.br::890767fd-182f-4d24-b19c-7838e51d39b3" providerId="AD" clId="Web-{921F63E5-3834-67A1-95B0-CC7CBB6E6179}" dt="2024-04-29T23:18:24.141" v="532" actId="1076"/>
        <pc:sldMkLst>
          <pc:docMk/>
          <pc:sldMk cId="415315372" sldId="279"/>
        </pc:sldMkLst>
        <pc:spChg chg="mod">
          <ac:chgData name="Lucas Cinquetti Moreira" userId="S::lucas.cinquetti@ges.inatel.br::890767fd-182f-4d24-b19c-7838e51d39b3" providerId="AD" clId="Web-{921F63E5-3834-67A1-95B0-CC7CBB6E6179}" dt="2024-04-29T23:17:41.046" v="525" actId="20577"/>
          <ac:spMkLst>
            <pc:docMk/>
            <pc:sldMk cId="415315372" sldId="279"/>
            <ac:spMk id="2" creationId="{D883D7B8-31F7-7654-FFFC-20B2F81C3A45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3:17:43.999" v="526"/>
          <ac:spMkLst>
            <pc:docMk/>
            <pc:sldMk cId="415315372" sldId="279"/>
            <ac:spMk id="3" creationId="{7929D464-578E-080D-D576-498DFE581388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29T23:18:05.562" v="530" actId="1076"/>
          <ac:picMkLst>
            <pc:docMk/>
            <pc:sldMk cId="415315372" sldId="279"/>
            <ac:picMk id="4" creationId="{A0914711-1B12-C92B-53D3-A9B5904BB047}"/>
          </ac:picMkLst>
        </pc:picChg>
        <pc:picChg chg="add mod">
          <ac:chgData name="Lucas Cinquetti Moreira" userId="S::lucas.cinquetti@ges.inatel.br::890767fd-182f-4d24-b19c-7838e51d39b3" providerId="AD" clId="Web-{921F63E5-3834-67A1-95B0-CC7CBB6E6179}" dt="2024-04-29T23:18:24.141" v="532" actId="1076"/>
          <ac:picMkLst>
            <pc:docMk/>
            <pc:sldMk cId="415315372" sldId="279"/>
            <ac:picMk id="5" creationId="{86D08E78-7D4F-276A-A9C4-ABA240ACA5B0}"/>
          </ac:picMkLst>
        </pc:picChg>
      </pc:sldChg>
      <pc:sldChg chg="addSp delSp modSp new">
        <pc:chgData name="Lucas Cinquetti Moreira" userId="S::lucas.cinquetti@ges.inatel.br::890767fd-182f-4d24-b19c-7838e51d39b3" providerId="AD" clId="Web-{921F63E5-3834-67A1-95B0-CC7CBB6E6179}" dt="2024-04-29T23:19:24.455" v="548" actId="1076"/>
        <pc:sldMkLst>
          <pc:docMk/>
          <pc:sldMk cId="2061284267" sldId="280"/>
        </pc:sldMkLst>
        <pc:spChg chg="mod">
          <ac:chgData name="Lucas Cinquetti Moreira" userId="S::lucas.cinquetti@ges.inatel.br::890767fd-182f-4d24-b19c-7838e51d39b3" providerId="AD" clId="Web-{921F63E5-3834-67A1-95B0-CC7CBB6E6179}" dt="2024-04-29T23:19:20.377" v="546" actId="20577"/>
          <ac:spMkLst>
            <pc:docMk/>
            <pc:sldMk cId="2061284267" sldId="280"/>
            <ac:spMk id="2" creationId="{23FC542C-3DB8-49C2-2448-968966ED5066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3:19:22.565" v="547"/>
          <ac:spMkLst>
            <pc:docMk/>
            <pc:sldMk cId="2061284267" sldId="280"/>
            <ac:spMk id="3" creationId="{32806698-5EF6-C53A-B6DC-05461C375F02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29T23:19:24.455" v="548" actId="1076"/>
          <ac:picMkLst>
            <pc:docMk/>
            <pc:sldMk cId="2061284267" sldId="280"/>
            <ac:picMk id="4" creationId="{105F0E0E-C19D-4D8E-F0C5-4CB6BA32A9F4}"/>
          </ac:picMkLst>
        </pc:picChg>
      </pc:sldChg>
      <pc:sldChg chg="addSp delSp modSp new">
        <pc:chgData name="Lucas Cinquetti Moreira" userId="S::lucas.cinquetti@ges.inatel.br::890767fd-182f-4d24-b19c-7838e51d39b3" providerId="AD" clId="Web-{921F63E5-3834-67A1-95B0-CC7CBB6E6179}" dt="2024-04-29T23:46:12.050" v="561" actId="14100"/>
        <pc:sldMkLst>
          <pc:docMk/>
          <pc:sldMk cId="4259962191" sldId="281"/>
        </pc:sldMkLst>
        <pc:spChg chg="mod">
          <ac:chgData name="Lucas Cinquetti Moreira" userId="S::lucas.cinquetti@ges.inatel.br::890767fd-182f-4d24-b19c-7838e51d39b3" providerId="AD" clId="Web-{921F63E5-3834-67A1-95B0-CC7CBB6E6179}" dt="2024-04-29T23:45:38.237" v="558" actId="20577"/>
          <ac:spMkLst>
            <pc:docMk/>
            <pc:sldMk cId="4259962191" sldId="281"/>
            <ac:spMk id="2" creationId="{10F34C42-1D23-B362-150C-D13404F5FBC0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3:46:04.285" v="559"/>
          <ac:spMkLst>
            <pc:docMk/>
            <pc:sldMk cId="4259962191" sldId="281"/>
            <ac:spMk id="3" creationId="{EB199E13-B764-ABCB-93FA-5D0FF093CFA2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29T23:46:12.050" v="561" actId="14100"/>
          <ac:picMkLst>
            <pc:docMk/>
            <pc:sldMk cId="4259962191" sldId="281"/>
            <ac:picMk id="4" creationId="{1DF1F72A-C1B1-2DD7-D146-DE5D09BDCA90}"/>
          </ac:picMkLst>
        </pc:picChg>
      </pc:sldChg>
      <pc:sldChg chg="addSp delSp modSp new">
        <pc:chgData name="Lucas Cinquetti Moreira" userId="S::lucas.cinquetti@ges.inatel.br::890767fd-182f-4d24-b19c-7838e51d39b3" providerId="AD" clId="Web-{921F63E5-3834-67A1-95B0-CC7CBB6E6179}" dt="2024-04-29T23:46:54.926" v="576" actId="1076"/>
        <pc:sldMkLst>
          <pc:docMk/>
          <pc:sldMk cId="1170627615" sldId="282"/>
        </pc:sldMkLst>
        <pc:spChg chg="mod">
          <ac:chgData name="Lucas Cinquetti Moreira" userId="S::lucas.cinquetti@ges.inatel.br::890767fd-182f-4d24-b19c-7838e51d39b3" providerId="AD" clId="Web-{921F63E5-3834-67A1-95B0-CC7CBB6E6179}" dt="2024-04-29T23:46:24.301" v="572" actId="20577"/>
          <ac:spMkLst>
            <pc:docMk/>
            <pc:sldMk cId="1170627615" sldId="282"/>
            <ac:spMk id="2" creationId="{2F734B61-C5FF-9E0B-B0EB-8126E7E388AB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29T23:46:49.270" v="573"/>
          <ac:spMkLst>
            <pc:docMk/>
            <pc:sldMk cId="1170627615" sldId="282"/>
            <ac:spMk id="3" creationId="{6E82E54F-4C4A-A789-1D38-B3C0D60E7C50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29T23:46:54.926" v="576" actId="1076"/>
          <ac:picMkLst>
            <pc:docMk/>
            <pc:sldMk cId="1170627615" sldId="282"/>
            <ac:picMk id="4" creationId="{5C5A1F13-BFFC-705A-FF4F-306884F76D4C}"/>
          </ac:picMkLst>
        </pc:picChg>
      </pc:sldChg>
      <pc:sldChg chg="addSp delSp modSp new">
        <pc:chgData name="Lucas Cinquetti Moreira" userId="S::lucas.cinquetti@ges.inatel.br::890767fd-182f-4d24-b19c-7838e51d39b3" providerId="AD" clId="Web-{921F63E5-3834-67A1-95B0-CC7CBB6E6179}" dt="2024-04-30T12:02:08.654" v="590" actId="1076"/>
        <pc:sldMkLst>
          <pc:docMk/>
          <pc:sldMk cId="2949884308" sldId="283"/>
        </pc:sldMkLst>
        <pc:spChg chg="mod">
          <ac:chgData name="Lucas Cinquetti Moreira" userId="S::lucas.cinquetti@ges.inatel.br::890767fd-182f-4d24-b19c-7838e51d39b3" providerId="AD" clId="Web-{921F63E5-3834-67A1-95B0-CC7CBB6E6179}" dt="2024-04-30T12:01:38.902" v="586" actId="20577"/>
          <ac:spMkLst>
            <pc:docMk/>
            <pc:sldMk cId="2949884308" sldId="283"/>
            <ac:spMk id="2" creationId="{6C84B19F-EC7C-D71E-86A6-5D3187598706}"/>
          </ac:spMkLst>
        </pc:spChg>
        <pc:spChg chg="del">
          <ac:chgData name="Lucas Cinquetti Moreira" userId="S::lucas.cinquetti@ges.inatel.br::890767fd-182f-4d24-b19c-7838e51d39b3" providerId="AD" clId="Web-{921F63E5-3834-67A1-95B0-CC7CBB6E6179}" dt="2024-04-30T12:02:01.747" v="587"/>
          <ac:spMkLst>
            <pc:docMk/>
            <pc:sldMk cId="2949884308" sldId="283"/>
            <ac:spMk id="3" creationId="{11F432C7-2222-9A22-C286-10B6F67DEBE8}"/>
          </ac:spMkLst>
        </pc:spChg>
        <pc:picChg chg="add mod ord">
          <ac:chgData name="Lucas Cinquetti Moreira" userId="S::lucas.cinquetti@ges.inatel.br::890767fd-182f-4d24-b19c-7838e51d39b3" providerId="AD" clId="Web-{921F63E5-3834-67A1-95B0-CC7CBB6E6179}" dt="2024-04-30T12:02:08.654" v="590" actId="1076"/>
          <ac:picMkLst>
            <pc:docMk/>
            <pc:sldMk cId="2949884308" sldId="283"/>
            <ac:picMk id="4" creationId="{AE7CEC16-3416-7E23-7D8B-21539A7339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1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5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556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42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5313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7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28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7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7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3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37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4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8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53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3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5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PSO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2FA7C-7724-773C-7CE8-127D9FAD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Ajuste de velocidade das partículas</a:t>
            </a:r>
          </a:p>
        </p:txBody>
      </p:sp>
      <p:pic>
        <p:nvPicPr>
          <p:cNvPr id="7" name="Espaço Reservado para Conteúdo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F53C0F5-EF98-DE6A-518B-A60615600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879" y="1901942"/>
            <a:ext cx="9973733" cy="4166854"/>
          </a:xfrm>
        </p:spPr>
      </p:pic>
    </p:spTree>
    <p:extLst>
      <p:ext uri="{BB962C8B-B14F-4D97-AF65-F5344CB8AC3E}">
        <p14:creationId xmlns:p14="http://schemas.microsoft.com/office/powerpoint/2010/main" val="3330085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1888D-E167-2021-B9D0-BF9542D1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Craziness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351A1F6-2E67-5CBA-F80D-C999DE66D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2" y="1462458"/>
            <a:ext cx="8915400" cy="3934573"/>
          </a:xfrm>
        </p:spPr>
      </p:pic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20303531-BCB4-A152-C27F-494798F48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5770940"/>
            <a:ext cx="11377084" cy="5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A3632-34ED-11B4-1C68-2ACE04FE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Atualização de posição</a:t>
            </a:r>
          </a:p>
        </p:txBody>
      </p:sp>
      <p:pic>
        <p:nvPicPr>
          <p:cNvPr id="4" name="Espaço Reservado para Conteúdo 3" descr="Logotipo&#10;&#10;Descrição gerada automaticamente">
            <a:extLst>
              <a:ext uri="{FF2B5EF4-FFF2-40B4-BE49-F238E27FC236}">
                <a16:creationId xmlns:a16="http://schemas.microsoft.com/office/drawing/2014/main" id="{77807AEC-654E-747C-DD17-E18DAA658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712" y="2183631"/>
            <a:ext cx="8915400" cy="3106060"/>
          </a:xfrm>
        </p:spPr>
      </p:pic>
    </p:spTree>
    <p:extLst>
      <p:ext uri="{BB962C8B-B14F-4D97-AF65-F5344CB8AC3E}">
        <p14:creationId xmlns:p14="http://schemas.microsoft.com/office/powerpoint/2010/main" val="141169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A2610-9837-57C1-E04D-44E03FC1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Atualização de posição</a:t>
            </a:r>
          </a:p>
        </p:txBody>
      </p:sp>
      <p:pic>
        <p:nvPicPr>
          <p:cNvPr id="7" name="Espaço Reservado para Conteúdo 6" descr="Uma imagem contendo Texto&#10;&#10;Descrição gerada automaticamente">
            <a:extLst>
              <a:ext uri="{FF2B5EF4-FFF2-40B4-BE49-F238E27FC236}">
                <a16:creationId xmlns:a16="http://schemas.microsoft.com/office/drawing/2014/main" id="{87EF9CD9-B3FC-A460-72FE-4006EB855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045" y="1680924"/>
            <a:ext cx="9116483" cy="3508223"/>
          </a:xfrm>
        </p:spPr>
      </p:pic>
      <p:pic>
        <p:nvPicPr>
          <p:cNvPr id="9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A97AA3E0-E4F4-D869-19E2-F45C8956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832120"/>
            <a:ext cx="10297584" cy="51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5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5B894-0D26-3542-20D9-C6961D67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Cornfield</a:t>
            </a:r>
            <a:r>
              <a:rPr lang="pt-BR" dirty="0"/>
              <a:t> Vector</a:t>
            </a:r>
          </a:p>
        </p:txBody>
      </p:sp>
      <p:pic>
        <p:nvPicPr>
          <p:cNvPr id="4" name="Espaço Reservado para Conteúdo 3" descr="Pássaro colorido num galho mato no fundo&#10;&#10;Descrição gerada automaticamente">
            <a:extLst>
              <a:ext uri="{FF2B5EF4-FFF2-40B4-BE49-F238E27FC236}">
                <a16:creationId xmlns:a16="http://schemas.microsoft.com/office/drawing/2014/main" id="{110FA1AB-3EAD-823F-678F-13500F7A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55" y="2188029"/>
            <a:ext cx="7209741" cy="3777622"/>
          </a:xfrm>
        </p:spPr>
      </p:pic>
    </p:spTree>
    <p:extLst>
      <p:ext uri="{BB962C8B-B14F-4D97-AF65-F5344CB8AC3E}">
        <p14:creationId xmlns:p14="http://schemas.microsoft.com/office/powerpoint/2010/main" val="171772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C5522-5AE8-969F-6400-4700C770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D8B84E-0B5A-BDB0-E681-1C85FF32F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/>
              <a:t>Toda a Terminologia do </a:t>
            </a:r>
            <a:r>
              <a:rPr lang="pt-BR" b="1" dirty="0" err="1"/>
              <a:t>Nearest</a:t>
            </a:r>
            <a:r>
              <a:rPr lang="pt-BR" b="1" dirty="0"/>
              <a:t> </a:t>
            </a:r>
            <a:r>
              <a:rPr lang="pt-BR" b="1" dirty="0" err="1"/>
              <a:t>Neighbor</a:t>
            </a:r>
            <a:r>
              <a:rPr lang="pt-BR" b="1" dirty="0"/>
              <a:t> Permanece.</a:t>
            </a:r>
          </a:p>
          <a:p>
            <a:endParaRPr lang="pt-BR" b="1" dirty="0"/>
          </a:p>
          <a:p>
            <a:r>
              <a:rPr lang="pt-BR" b="1" dirty="0" err="1"/>
              <a:t>Pbest</a:t>
            </a:r>
            <a:r>
              <a:rPr lang="pt-BR" b="1" dirty="0"/>
              <a:t>: </a:t>
            </a:r>
            <a:r>
              <a:rPr lang="pt-BR" dirty="0"/>
              <a:t>Trata-se do quão próximo a partícula já esteve do objetivo. Ou seja, a melhor nota pessoal que aquela partícula já teve.</a:t>
            </a:r>
            <a:endParaRPr lang="pt-BR"/>
          </a:p>
          <a:p>
            <a:endParaRPr lang="pt-BR" dirty="0"/>
          </a:p>
          <a:p>
            <a:r>
              <a:rPr lang="pt-BR" b="1" dirty="0" err="1"/>
              <a:t>Gbest</a:t>
            </a:r>
            <a:r>
              <a:rPr lang="pt-BR" b="1" dirty="0"/>
              <a:t>:</a:t>
            </a:r>
            <a:r>
              <a:rPr lang="pt-BR" dirty="0"/>
              <a:t> Trata-se da melhor nota do Enxame todo. Ou seja, o quão próximo o enxame se aproximou da solução.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3703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78259-6595-0DEA-B744-7DB89494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do </a:t>
            </a:r>
            <a:r>
              <a:rPr lang="pt-BR" dirty="0" err="1"/>
              <a:t>Cornfield</a:t>
            </a:r>
            <a:r>
              <a:rPr lang="pt-BR" dirty="0"/>
              <a:t> Vector</a:t>
            </a:r>
          </a:p>
        </p:txBody>
      </p:sp>
      <p:pic>
        <p:nvPicPr>
          <p:cNvPr id="4" name="Espaço Reservado para Conteúdo 3" descr="Diagrama, Linha do tempo&#10;&#10;Descrição gerada automaticamente">
            <a:extLst>
              <a:ext uri="{FF2B5EF4-FFF2-40B4-BE49-F238E27FC236}">
                <a16:creationId xmlns:a16="http://schemas.microsoft.com/office/drawing/2014/main" id="{73AE49CD-3DB8-1908-768C-E37E5B19C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077" y="1556657"/>
            <a:ext cx="8529898" cy="4681136"/>
          </a:xfrm>
        </p:spPr>
      </p:pic>
    </p:spTree>
    <p:extLst>
      <p:ext uri="{BB962C8B-B14F-4D97-AF65-F5344CB8AC3E}">
        <p14:creationId xmlns:p14="http://schemas.microsoft.com/office/powerpoint/2010/main" val="275475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2D00B-43A1-C5C7-6926-AE85D6BE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do </a:t>
            </a:r>
            <a:r>
              <a:rPr lang="pt-BR" dirty="0" err="1"/>
              <a:t>Cornfield</a:t>
            </a:r>
            <a:r>
              <a:rPr lang="pt-BR" dirty="0"/>
              <a:t> Vector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322C21-B831-4737-8150-CB1F80CD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/>
              <a:t>Avaliação da População:</a:t>
            </a:r>
            <a:r>
              <a:rPr lang="pt-BR" dirty="0"/>
              <a:t> Avaliar o </a:t>
            </a:r>
            <a:r>
              <a:rPr lang="pt-BR" dirty="0" err="1"/>
              <a:t>Pbest</a:t>
            </a:r>
            <a:r>
              <a:rPr lang="pt-BR" dirty="0"/>
              <a:t> e </a:t>
            </a:r>
            <a:r>
              <a:rPr lang="pt-BR" dirty="0" err="1"/>
              <a:t>Gbest</a:t>
            </a:r>
            <a:r>
              <a:rPr lang="pt-BR" dirty="0"/>
              <a:t> do enxame e de cada partícula.</a:t>
            </a:r>
          </a:p>
          <a:p>
            <a:endParaRPr lang="pt-BR" dirty="0"/>
          </a:p>
          <a:p>
            <a:r>
              <a:rPr lang="pt-BR" b="1" dirty="0"/>
              <a:t>Ajuste Pessoal de Velocidade: </a:t>
            </a:r>
            <a:r>
              <a:rPr lang="pt-BR" dirty="0"/>
              <a:t>Ajuste de velocidade segundo o </a:t>
            </a:r>
            <a:r>
              <a:rPr lang="pt-BR" dirty="0" err="1"/>
              <a:t>Pbest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b="1" dirty="0"/>
              <a:t>Ajuste Global de Velocidade: </a:t>
            </a:r>
            <a:r>
              <a:rPr lang="pt-BR" dirty="0"/>
              <a:t>Ajuste de velocidade segundo o </a:t>
            </a:r>
            <a:r>
              <a:rPr lang="pt-BR" dirty="0" err="1"/>
              <a:t>Gbest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b="1" dirty="0"/>
              <a:t>Atualização de posição:</a:t>
            </a:r>
            <a:r>
              <a:rPr lang="pt-BR" dirty="0"/>
              <a:t> Mesma operação do </a:t>
            </a:r>
            <a:r>
              <a:rPr lang="pt-BR" err="1"/>
              <a:t>Nearest</a:t>
            </a:r>
            <a:r>
              <a:rPr lang="pt-BR" dirty="0"/>
              <a:t> </a:t>
            </a:r>
            <a:r>
              <a:rPr lang="pt-BR" err="1"/>
              <a:t>Neighbor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489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29B73-9F89-0820-5E86-D93D0DF8C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5431C2-3FF5-1C84-854E-B0397A931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Diferentemente do </a:t>
            </a:r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</a:t>
            </a:r>
            <a:r>
              <a:rPr lang="pt-BR" dirty="0"/>
              <a:t>, agora temos um objetivo claro. Temos um "poleiro" para o qual os "pássaros" devem convergir.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B8BA093-829A-6124-060E-819E0910D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8" y="3573917"/>
            <a:ext cx="3748767" cy="143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3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AC527-FBEB-0686-583A-AA784849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4F6EC05-52BD-810E-E4E5-371A55E2A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583" y="1905532"/>
            <a:ext cx="8915400" cy="3297586"/>
          </a:xfrm>
        </p:spPr>
      </p:pic>
    </p:spTree>
    <p:extLst>
      <p:ext uri="{BB962C8B-B14F-4D97-AF65-F5344CB8AC3E}">
        <p14:creationId xmlns:p14="http://schemas.microsoft.com/office/powerpoint/2010/main" val="234532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65336-10F9-A699-A48A-86E79B16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por enxame de Partículas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9512DD-A16F-3823-B2F6-E51DDDD5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898" y="1709057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Assim como algoritmos genéticos, é utilizado uma metáfora da natureza. Em GA era seleção natural, em PSO será o Voo coordenado de pássaros ou a movimentação de um cardume de peixes.</a:t>
            </a:r>
          </a:p>
        </p:txBody>
      </p:sp>
      <p:pic>
        <p:nvPicPr>
          <p:cNvPr id="4" name="Imagem 3" descr="Sol no céu&#10;&#10;Descrição gerada automaticamente">
            <a:extLst>
              <a:ext uri="{FF2B5EF4-FFF2-40B4-BE49-F238E27FC236}">
                <a16:creationId xmlns:a16="http://schemas.microsoft.com/office/drawing/2014/main" id="{7E1691FA-CDA9-C799-2F4F-8FBA1E85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97" y="2909207"/>
            <a:ext cx="6185808" cy="3314700"/>
          </a:xfrm>
          <a:prstGeom prst="rect">
            <a:avLst/>
          </a:prstGeom>
        </p:spPr>
      </p:pic>
      <p:pic>
        <p:nvPicPr>
          <p:cNvPr id="5" name="Imagem 4" descr="Uma imagem contendo ao ar livre, onda, água, andando de&#10;&#10;Descrição gerada automaticamente">
            <a:extLst>
              <a:ext uri="{FF2B5EF4-FFF2-40B4-BE49-F238E27FC236}">
                <a16:creationId xmlns:a16="http://schemas.microsoft.com/office/drawing/2014/main" id="{41FF5E8C-AD8B-2CB7-17CC-1B7B751C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07" y="2913288"/>
            <a:ext cx="5197928" cy="33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14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D0400-29C8-73BD-AC0D-B04FF72E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C7C37D30-427C-B28B-6D33-E7300A892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273" y="1905000"/>
            <a:ext cx="7963449" cy="3777622"/>
          </a:xfrm>
        </p:spPr>
      </p:pic>
    </p:spTree>
    <p:extLst>
      <p:ext uri="{BB962C8B-B14F-4D97-AF65-F5344CB8AC3E}">
        <p14:creationId xmlns:p14="http://schemas.microsoft.com/office/powerpoint/2010/main" val="2794376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82DC6-4AEA-7D43-7103-FA829290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da população</a:t>
            </a:r>
          </a:p>
        </p:txBody>
      </p:sp>
      <p:pic>
        <p:nvPicPr>
          <p:cNvPr id="4" name="Espaço Reservado para Conteúdo 3" descr="Diagrama, Texto&#10;&#10;Descrição gerada automaticamente">
            <a:extLst>
              <a:ext uri="{FF2B5EF4-FFF2-40B4-BE49-F238E27FC236}">
                <a16:creationId xmlns:a16="http://schemas.microsoft.com/office/drawing/2014/main" id="{C89DA030-B02E-F942-42C9-AB213D834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663" y="1262743"/>
            <a:ext cx="8577985" cy="3309537"/>
          </a:xfr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93B2B0A-4E9A-0188-2CC6-CDEA4BF08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474" y="4861832"/>
            <a:ext cx="87344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7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8CECA-13AC-AE3C-9F7C-EA718E3D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da população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B6363C99-22B6-F724-65B7-003F3F670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661" y="2469052"/>
            <a:ext cx="8174054" cy="3777622"/>
          </a:xfrm>
        </p:spPr>
      </p:pic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C521DB1F-949E-E2FD-5373-5CB0F919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5" y="2465614"/>
            <a:ext cx="35147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57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D60C7-5695-5227-4EE1-C269BF97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Ajuste de velocidade Pessoal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D6700FC-DF7E-6902-893F-F1D4F5A63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155" y="5673952"/>
            <a:ext cx="8915400" cy="724631"/>
          </a:xfr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5E09C26-2351-9EF3-638A-C618E3DC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311" y="1535566"/>
            <a:ext cx="9168493" cy="41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55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3D7B8-31F7-7654-FFFC-20B2F81C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Ajuste de velocidade Global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A0914711-1B12-C92B-53D3-A9B5904BB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852" y="2438401"/>
            <a:ext cx="9051117" cy="4136850"/>
          </a:xfr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6D08E78-7D4F-276A-A9C4-ABA240AC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32" y="1285195"/>
            <a:ext cx="103822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5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C542C-3DB8-49C2-2448-968966ED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Ajuste de Velocidade Global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105F0E0E-C19D-4D8E-F0C5-4CB6BA32A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855" y="2177143"/>
            <a:ext cx="8296513" cy="3777622"/>
          </a:xfrm>
        </p:spPr>
      </p:pic>
    </p:spTree>
    <p:extLst>
      <p:ext uri="{BB962C8B-B14F-4D97-AF65-F5344CB8AC3E}">
        <p14:creationId xmlns:p14="http://schemas.microsoft.com/office/powerpoint/2010/main" val="2061284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34C42-1D23-B362-150C-D13404F5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Atualização da posição</a:t>
            </a:r>
          </a:p>
        </p:txBody>
      </p:sp>
      <p:pic>
        <p:nvPicPr>
          <p:cNvPr id="4" name="Espaço Reservado para Conteúdo 3" descr="Diagrama, Texto&#10;&#10;Descrição gerada automaticamente">
            <a:extLst>
              <a:ext uri="{FF2B5EF4-FFF2-40B4-BE49-F238E27FC236}">
                <a16:creationId xmlns:a16="http://schemas.microsoft.com/office/drawing/2014/main" id="{1DF1F72A-C1B1-2DD7-D146-DE5D09BDC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329" y="1730829"/>
            <a:ext cx="8916250" cy="4158622"/>
          </a:xfrm>
        </p:spPr>
      </p:pic>
    </p:spTree>
    <p:extLst>
      <p:ext uri="{BB962C8B-B14F-4D97-AF65-F5344CB8AC3E}">
        <p14:creationId xmlns:p14="http://schemas.microsoft.com/office/powerpoint/2010/main" val="4259962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34B61-C5FF-9E0B-B0EB-8126E7E3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Atualização da posição</a:t>
            </a:r>
          </a:p>
        </p:txBody>
      </p:sp>
      <p:pic>
        <p:nvPicPr>
          <p:cNvPr id="4" name="Espaço Reservado para Conteúdo 3" descr="Texto&#10;&#10;Descrição gerada automaticamente">
            <a:extLst>
              <a:ext uri="{FF2B5EF4-FFF2-40B4-BE49-F238E27FC236}">
                <a16:creationId xmlns:a16="http://schemas.microsoft.com/office/drawing/2014/main" id="{5C5A1F13-BFFC-705A-FF4F-306884F76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124" y="2177143"/>
            <a:ext cx="8068775" cy="3951793"/>
          </a:xfrm>
        </p:spPr>
      </p:pic>
    </p:spTree>
    <p:extLst>
      <p:ext uri="{BB962C8B-B14F-4D97-AF65-F5344CB8AC3E}">
        <p14:creationId xmlns:p14="http://schemas.microsoft.com/office/powerpoint/2010/main" val="1170627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4B19F-EC7C-D71E-86A6-5D318759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Verificação do algoritmo</a:t>
            </a:r>
          </a:p>
        </p:txBody>
      </p:sp>
      <p:pic>
        <p:nvPicPr>
          <p:cNvPr id="4" name="Espaço Reservado para Conteúdo 3" descr="Texto&#10;&#10;Descrição gerada automaticamente">
            <a:extLst>
              <a:ext uri="{FF2B5EF4-FFF2-40B4-BE49-F238E27FC236}">
                <a16:creationId xmlns:a16="http://schemas.microsoft.com/office/drawing/2014/main" id="{AE7CEC16-3416-7E23-7D8B-21539A733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422" y="1709057"/>
            <a:ext cx="6847980" cy="4496079"/>
          </a:xfrm>
        </p:spPr>
      </p:pic>
    </p:spTree>
    <p:extLst>
      <p:ext uri="{BB962C8B-B14F-4D97-AF65-F5344CB8AC3E}">
        <p14:creationId xmlns:p14="http://schemas.microsoft.com/office/powerpoint/2010/main" val="294988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B30B1-C5D4-FF62-20BD-EF6CE635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Terminologia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513C92-5E23-20DF-C28A-597F8E097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4926" y="1905000"/>
            <a:ext cx="8915400" cy="432795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b="1" dirty="0"/>
              <a:t>Partícula:</a:t>
            </a:r>
            <a:r>
              <a:rPr lang="pt-BR" dirty="0"/>
              <a:t> Cada indivíduo do enxame é chamado de partícula e representa uma possível solução para o problema avaliado.</a:t>
            </a:r>
          </a:p>
          <a:p>
            <a:endParaRPr lang="pt-BR" dirty="0"/>
          </a:p>
          <a:p>
            <a:r>
              <a:rPr lang="pt-BR" b="1" dirty="0"/>
              <a:t>Enxame:</a:t>
            </a:r>
            <a:r>
              <a:rPr lang="pt-BR" dirty="0"/>
              <a:t> Representa um grupo de partículas, o qual tem seu número definido durante a implementação do PSO.</a:t>
            </a:r>
          </a:p>
          <a:p>
            <a:endParaRPr lang="pt-BR" dirty="0"/>
          </a:p>
          <a:p>
            <a:r>
              <a:rPr lang="pt-BR" b="1" dirty="0"/>
              <a:t>Posição:</a:t>
            </a:r>
            <a:r>
              <a:rPr lang="pt-BR" dirty="0"/>
              <a:t> Representa a posição da partícula no espaço de busca do enxame. As partículas são representada em um plano cartesiano (x, y).</a:t>
            </a:r>
          </a:p>
          <a:p>
            <a:endParaRPr lang="pt-BR" dirty="0"/>
          </a:p>
          <a:p>
            <a:r>
              <a:rPr lang="pt-BR" b="1" dirty="0"/>
              <a:t>Aptidão: </a:t>
            </a:r>
            <a:r>
              <a:rPr lang="pt-BR" dirty="0"/>
              <a:t>Valor calculado através da posição de cada partícula. Definido por uma função de aptidão.</a:t>
            </a:r>
          </a:p>
          <a:p>
            <a:endParaRPr lang="pt-BR" dirty="0"/>
          </a:p>
          <a:p>
            <a:r>
              <a:rPr lang="pt-BR" b="1" dirty="0"/>
              <a:t>Espaço de busca:</a:t>
            </a:r>
            <a:r>
              <a:rPr lang="pt-BR" dirty="0"/>
              <a:t> Representa as posições permitidas para o Enxame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66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BE7B7-59DA-24B1-F15B-77E01D16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</a:t>
            </a:r>
            <a:r>
              <a:rPr lang="pt-BR" dirty="0"/>
              <a:t> </a:t>
            </a:r>
            <a:r>
              <a:rPr lang="pt-BR" dirty="0" err="1"/>
              <a:t>Velocity</a:t>
            </a:r>
            <a:r>
              <a:rPr lang="pt-BR" dirty="0"/>
              <a:t> </a:t>
            </a:r>
            <a:r>
              <a:rPr lang="pt-BR" dirty="0" err="1"/>
              <a:t>Matching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37AA6C-D2BA-D6D5-6AF8-35576B9FA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045" y="1710267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 ideia é simular a coreografia de voo de pássaros de forma "graciosa" e "imprevisível".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 descr="Uma imagem contendo voando, colorido, mesa, grupo&#10;&#10;Descrição gerada automaticamente">
            <a:extLst>
              <a:ext uri="{FF2B5EF4-FFF2-40B4-BE49-F238E27FC236}">
                <a16:creationId xmlns:a16="http://schemas.microsoft.com/office/drawing/2014/main" id="{52AD6BA1-8F85-F772-346C-8171D8C7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17" y="2823105"/>
            <a:ext cx="93726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5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F41EC-79DC-AFF7-52D7-24A8A240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</a:t>
            </a:r>
            <a:r>
              <a:rPr lang="pt-BR" dirty="0"/>
              <a:t> </a:t>
            </a:r>
            <a:r>
              <a:rPr lang="pt-BR" dirty="0" err="1"/>
              <a:t>Velocity</a:t>
            </a:r>
            <a:r>
              <a:rPr lang="pt-BR" dirty="0"/>
              <a:t> </a:t>
            </a:r>
            <a:r>
              <a:rPr lang="pt-BR" dirty="0" err="1"/>
              <a:t>Matching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CA6C8FC-024A-4358-4CD4-B88ABAC9F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7230" y="2024743"/>
            <a:ext cx="8119908" cy="4213050"/>
          </a:xfrm>
        </p:spPr>
      </p:pic>
    </p:spTree>
    <p:extLst>
      <p:ext uri="{BB962C8B-B14F-4D97-AF65-F5344CB8AC3E}">
        <p14:creationId xmlns:p14="http://schemas.microsoft.com/office/powerpoint/2010/main" val="2866262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32AD2-93FB-929F-592F-13921946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Nearest</a:t>
            </a:r>
            <a:r>
              <a:rPr lang="pt-BR" dirty="0"/>
              <a:t> </a:t>
            </a:r>
            <a:r>
              <a:rPr lang="pt-BR" dirty="0" err="1"/>
              <a:t>Neighbor</a:t>
            </a:r>
            <a:r>
              <a:rPr lang="pt-BR" dirty="0"/>
              <a:t> </a:t>
            </a:r>
            <a:r>
              <a:rPr lang="pt-BR" dirty="0" err="1"/>
              <a:t>Velocity</a:t>
            </a:r>
            <a:r>
              <a:rPr lang="pt-BR" dirty="0"/>
              <a:t> </a:t>
            </a:r>
            <a:r>
              <a:rPr lang="pt-BR" dirty="0" err="1"/>
              <a:t>Matching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1624FE6-A8B9-14DA-66BA-FB78C6D7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pt-BR" b="1" dirty="0"/>
              <a:t>Ajuste de velocidade: </a:t>
            </a:r>
            <a:r>
              <a:rPr lang="pt-BR" dirty="0"/>
              <a:t>Ajusta-se a velocidade de cada partícula baseado na partícula mais próxima.</a:t>
            </a:r>
          </a:p>
          <a:p>
            <a:endParaRPr lang="pt-BR" dirty="0"/>
          </a:p>
          <a:p>
            <a:r>
              <a:rPr lang="pt-BR" b="1" err="1"/>
              <a:t>Craziness</a:t>
            </a:r>
            <a:r>
              <a:rPr lang="pt-BR" b="1" dirty="0"/>
              <a:t>:</a:t>
            </a:r>
            <a:r>
              <a:rPr lang="pt-BR" dirty="0"/>
              <a:t> Selecionam algumas partículas de forma aleatória e altera suas respectivas velocidades de forma aleatória. </a:t>
            </a:r>
          </a:p>
          <a:p>
            <a:endParaRPr lang="pt-BR" dirty="0"/>
          </a:p>
          <a:p>
            <a:r>
              <a:rPr lang="pt-BR" b="1" dirty="0"/>
              <a:t>Atualização da posição:</a:t>
            </a:r>
            <a:r>
              <a:rPr lang="pt-BR" dirty="0"/>
              <a:t> Atualiza-se a posição de cada partícula com base na nova velocidade obtida.</a:t>
            </a:r>
          </a:p>
          <a:p>
            <a:endParaRPr lang="pt-BR" dirty="0"/>
          </a:p>
          <a:p>
            <a:r>
              <a:rPr lang="pt-BR" b="1" dirty="0"/>
              <a:t>Critério de parada:</a:t>
            </a:r>
            <a:r>
              <a:rPr lang="pt-BR" dirty="0"/>
              <a:t> Verifica-se se o critério de parada é satisfeito. Pode ser por número de iterações, tempo de execução, qualidade de solução e etc.</a:t>
            </a:r>
          </a:p>
        </p:txBody>
      </p:sp>
    </p:spTree>
    <p:extLst>
      <p:ext uri="{BB962C8B-B14F-4D97-AF65-F5344CB8AC3E}">
        <p14:creationId xmlns:p14="http://schemas.microsoft.com/office/powerpoint/2010/main" val="122226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1DE9D-437B-7489-7CFF-B1B7D934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4" name="Espaço Reservado para Conteúdo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2D184DE-60BE-475A-7D64-CABC96534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545" y="1570960"/>
            <a:ext cx="8915400" cy="3124901"/>
          </a:xfrm>
        </p:spPr>
      </p:pic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3D439E20-4B34-16A4-E3C9-01E0D7DF0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" y="5449363"/>
            <a:ext cx="10069286" cy="11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2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7D620-DEEB-A96A-BDE9-A06D2B5D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Ajuste de velocidade das partículas</a:t>
            </a:r>
          </a:p>
        </p:txBody>
      </p:sp>
      <p:pic>
        <p:nvPicPr>
          <p:cNvPr id="4" name="Espaço Reservado para Conteúdo 3" descr="Gráfico&#10;&#10;Descrição gerada automaticamente">
            <a:extLst>
              <a:ext uri="{FF2B5EF4-FFF2-40B4-BE49-F238E27FC236}">
                <a16:creationId xmlns:a16="http://schemas.microsoft.com/office/drawing/2014/main" id="{BFB44C0D-2DF7-3D58-20C4-66B0C720A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2723" y="1906500"/>
            <a:ext cx="3627664" cy="3317421"/>
          </a:xfr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4635A6A1-1A79-460F-8089-A1D21D75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1587273"/>
            <a:ext cx="7021286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62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36CDB-1992-0DE3-CF10-A1817DE5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Ajuste de velocidade das partículas</a:t>
            </a:r>
          </a:p>
        </p:txBody>
      </p:sp>
      <p:pic>
        <p:nvPicPr>
          <p:cNvPr id="4" name="Espaço Reservado para Conteúdo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6E282CE-EF01-8E88-1F36-79318DAA6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12" y="1614190"/>
            <a:ext cx="8915400" cy="4131246"/>
          </a:xfrm>
        </p:spPr>
      </p:pic>
    </p:spTree>
    <p:extLst>
      <p:ext uri="{BB962C8B-B14F-4D97-AF65-F5344CB8AC3E}">
        <p14:creationId xmlns:p14="http://schemas.microsoft.com/office/powerpoint/2010/main" val="219311316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41B6D1194BC754CB44A90C521171B1A" ma:contentTypeVersion="11" ma:contentTypeDescription="Crie um novo documento." ma:contentTypeScope="" ma:versionID="c0fde8f1943337c63275eaee6d870f1c">
  <xsd:schema xmlns:xsd="http://www.w3.org/2001/XMLSchema" xmlns:xs="http://www.w3.org/2001/XMLSchema" xmlns:p="http://schemas.microsoft.com/office/2006/metadata/properties" xmlns:ns2="0ead77d6-4def-4bf9-84cb-4234f2bcd30a" xmlns:ns3="7312d8bb-64c3-4034-9a0f-dc1f127f40f2" targetNamespace="http://schemas.microsoft.com/office/2006/metadata/properties" ma:root="true" ma:fieldsID="db2cf23ead40141463f37da384a5559d" ns2:_="" ns3:_="">
    <xsd:import namespace="0ead77d6-4def-4bf9-84cb-4234f2bcd30a"/>
    <xsd:import namespace="7312d8bb-64c3-4034-9a0f-dc1f127f40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ad77d6-4def-4bf9-84cb-4234f2bcd30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d1d24b6d-5369-40ba-942b-984191426f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2d8bb-64c3-4034-9a0f-dc1f127f40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db93ae12-f3b4-4cb6-93ec-3ffd52a22f07}" ma:internalName="TaxCatchAll" ma:showField="CatchAllData" ma:web="7312d8bb-64c3-4034-9a0f-dc1f127f40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2d8bb-64c3-4034-9a0f-dc1f127f40f2" xsi:nil="true"/>
    <lcf76f155ced4ddcb4097134ff3c332f xmlns="0ead77d6-4def-4bf9-84cb-4234f2bcd30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1D63CF0-C268-435E-AE96-E4FB818D1988}"/>
</file>

<file path=customXml/itemProps2.xml><?xml version="1.0" encoding="utf-8"?>
<ds:datastoreItem xmlns:ds="http://schemas.openxmlformats.org/officeDocument/2006/customXml" ds:itemID="{8F160BC3-5AA9-4F71-8527-7EEEAEB01F63}"/>
</file>

<file path=customXml/itemProps3.xml><?xml version="1.0" encoding="utf-8"?>
<ds:datastoreItem xmlns:ds="http://schemas.openxmlformats.org/officeDocument/2006/customXml" ds:itemID="{3B557663-596E-4841-B723-4B8EA0A5C6D3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Wisp</vt:lpstr>
      <vt:lpstr>PSO</vt:lpstr>
      <vt:lpstr>Otimização por enxame de Partículas</vt:lpstr>
      <vt:lpstr>Terminologia</vt:lpstr>
      <vt:lpstr>Nearest Neighbor Velocity Matching</vt:lpstr>
      <vt:lpstr>Nearest Neighbor Velocity Matching</vt:lpstr>
      <vt:lpstr>Nearest Neighbor Velocity Matching</vt:lpstr>
      <vt:lpstr>Exemplo</vt:lpstr>
      <vt:lpstr>Ajuste de velocidade das partículas</vt:lpstr>
      <vt:lpstr>Ajuste de velocidade das partículas</vt:lpstr>
      <vt:lpstr>Ajuste de velocidade das partículas</vt:lpstr>
      <vt:lpstr>Craziness</vt:lpstr>
      <vt:lpstr>Atualização de posição</vt:lpstr>
      <vt:lpstr>Atualização de posição</vt:lpstr>
      <vt:lpstr>Cornfield Vector</vt:lpstr>
      <vt:lpstr>Terminologia</vt:lpstr>
      <vt:lpstr>Diagrama do Cornfield Vector</vt:lpstr>
      <vt:lpstr>Diagrama do Cornfield Vector</vt:lpstr>
      <vt:lpstr>Exemplo</vt:lpstr>
      <vt:lpstr>Exemplo</vt:lpstr>
      <vt:lpstr>Exemplo</vt:lpstr>
      <vt:lpstr>Avaliação da população</vt:lpstr>
      <vt:lpstr>Avaliação da população</vt:lpstr>
      <vt:lpstr>Ajuste de velocidade Pessoal</vt:lpstr>
      <vt:lpstr>Ajuste de velocidade Global</vt:lpstr>
      <vt:lpstr>Ajuste de Velocidade Global</vt:lpstr>
      <vt:lpstr>Atualização da posição</vt:lpstr>
      <vt:lpstr>Atualização da posição</vt:lpstr>
      <vt:lpstr>Verificação do algoritmo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377</cp:revision>
  <dcterms:created xsi:type="dcterms:W3CDTF">2024-04-22T22:14:30Z</dcterms:created>
  <dcterms:modified xsi:type="dcterms:W3CDTF">2024-04-30T12:05:31Z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0x010100241B6D1194BC754CB44A90C521171B1A</vt:lpwstr>
  </property>
</Properties>
</file>